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4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A0097-D9BB-4E99-8765-B1F75D9A9719}" v="551" dt="2019-09-01T09:32:5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5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Carlsson" userId="afcd0c99-b3a5-4b72-ba67-1cfcb3b88268" providerId="ADAL" clId="{C53A0097-D9BB-4E99-8765-B1F75D9A9719}"/>
    <pc:docChg chg="undo custSel addSld delSld modSld sldOrd">
      <pc:chgData name="Jan Carlsson" userId="afcd0c99-b3a5-4b72-ba67-1cfcb3b88268" providerId="ADAL" clId="{C53A0097-D9BB-4E99-8765-B1F75D9A9719}" dt="2019-09-01T09:32:56.707" v="2295" actId="20577"/>
      <pc:docMkLst>
        <pc:docMk/>
      </pc:docMkLst>
      <pc:sldChg chg="addSp delSp modSp">
        <pc:chgData name="Jan Carlsson" userId="afcd0c99-b3a5-4b72-ba67-1cfcb3b88268" providerId="ADAL" clId="{C53A0097-D9BB-4E99-8765-B1F75D9A9719}" dt="2019-08-31T11:08:13.652" v="1385" actId="12788"/>
        <pc:sldMkLst>
          <pc:docMk/>
          <pc:sldMk cId="898235547" sldId="256"/>
        </pc:sldMkLst>
        <pc:spChg chg="mod">
          <ac:chgData name="Jan Carlsson" userId="afcd0c99-b3a5-4b72-ba67-1cfcb3b88268" providerId="ADAL" clId="{C53A0097-D9BB-4E99-8765-B1F75D9A9719}" dt="2019-08-31T11:08:04.567" v="1384" actId="12788"/>
          <ac:spMkLst>
            <pc:docMk/>
            <pc:sldMk cId="898235547" sldId="256"/>
            <ac:spMk id="2" creationId="{A707E66A-AE0D-4777-AF93-F8D8655DDF36}"/>
          </ac:spMkLst>
        </pc:spChg>
        <pc:spChg chg="mod">
          <ac:chgData name="Jan Carlsson" userId="afcd0c99-b3a5-4b72-ba67-1cfcb3b88268" providerId="ADAL" clId="{C53A0097-D9BB-4E99-8765-B1F75D9A9719}" dt="2019-08-31T11:08:13.652" v="1385" actId="12788"/>
          <ac:spMkLst>
            <pc:docMk/>
            <pc:sldMk cId="898235547" sldId="256"/>
            <ac:spMk id="3" creationId="{22F4C41C-8AE4-4292-9439-F45DAE8166AE}"/>
          </ac:spMkLst>
        </pc:spChg>
        <pc:spChg chg="add del mod">
          <ac:chgData name="Jan Carlsson" userId="afcd0c99-b3a5-4b72-ba67-1cfcb3b88268" providerId="ADAL" clId="{C53A0097-D9BB-4E99-8765-B1F75D9A9719}" dt="2019-08-31T10:59:23.660" v="1183" actId="478"/>
          <ac:spMkLst>
            <pc:docMk/>
            <pc:sldMk cId="898235547" sldId="256"/>
            <ac:spMk id="4" creationId="{8A0EE7DD-727D-4902-AB7E-7805DDB97A78}"/>
          </ac:spMkLst>
        </pc:spChg>
        <pc:picChg chg="add mod ord modCrop">
          <ac:chgData name="Jan Carlsson" userId="afcd0c99-b3a5-4b72-ba67-1cfcb3b88268" providerId="ADAL" clId="{C53A0097-D9BB-4E99-8765-B1F75D9A9719}" dt="2019-08-31T11:01:54.215" v="1197" actId="167"/>
          <ac:picMkLst>
            <pc:docMk/>
            <pc:sldMk cId="898235547" sldId="256"/>
            <ac:picMk id="6" creationId="{66D6DFD0-D5F8-4E3A-998E-7FF4692FAD29}"/>
          </ac:picMkLst>
        </pc:picChg>
      </pc:sldChg>
      <pc:sldChg chg="addSp modSp modAnim">
        <pc:chgData name="Jan Carlsson" userId="afcd0c99-b3a5-4b72-ba67-1cfcb3b88268" providerId="ADAL" clId="{C53A0097-D9BB-4E99-8765-B1F75D9A9719}" dt="2019-09-01T09:32:23.555" v="2292" actId="6549"/>
        <pc:sldMkLst>
          <pc:docMk/>
          <pc:sldMk cId="819620053" sldId="257"/>
        </pc:sldMkLst>
        <pc:spChg chg="mod">
          <ac:chgData name="Jan Carlsson" userId="afcd0c99-b3a5-4b72-ba67-1cfcb3b88268" providerId="ADAL" clId="{C53A0097-D9BB-4E99-8765-B1F75D9A9719}" dt="2019-09-01T09:32:23.555" v="2292" actId="6549"/>
          <ac:spMkLst>
            <pc:docMk/>
            <pc:sldMk cId="819620053" sldId="257"/>
            <ac:spMk id="2" creationId="{3313B9D9-7942-42A0-83AF-A3338C4240C0}"/>
          </ac:spMkLst>
        </pc:spChg>
        <pc:spChg chg="mod">
          <ac:chgData name="Jan Carlsson" userId="afcd0c99-b3a5-4b72-ba67-1cfcb3b88268" providerId="ADAL" clId="{C53A0097-D9BB-4E99-8765-B1F75D9A9719}" dt="2019-08-31T14:06:13.749" v="2078" actId="20577"/>
          <ac:spMkLst>
            <pc:docMk/>
            <pc:sldMk cId="819620053" sldId="257"/>
            <ac:spMk id="3" creationId="{18152178-7786-4031-8B05-D9EC1F93C869}"/>
          </ac:spMkLst>
        </pc:spChg>
        <pc:spChg chg="add mod">
          <ac:chgData name="Jan Carlsson" userId="afcd0c99-b3a5-4b72-ba67-1cfcb3b88268" providerId="ADAL" clId="{C53A0097-D9BB-4E99-8765-B1F75D9A9719}" dt="2019-08-31T11:37:46.842" v="1461" actId="1076"/>
          <ac:spMkLst>
            <pc:docMk/>
            <pc:sldMk cId="819620053" sldId="257"/>
            <ac:spMk id="8" creationId="{6A97482B-32C3-4287-9FD4-3A7DD5A3056D}"/>
          </ac:spMkLst>
        </pc:spChg>
        <pc:spChg chg="add mod">
          <ac:chgData name="Jan Carlsson" userId="afcd0c99-b3a5-4b72-ba67-1cfcb3b88268" providerId="ADAL" clId="{C53A0097-D9BB-4E99-8765-B1F75D9A9719}" dt="2019-08-31T11:34:10.276" v="1431" actId="164"/>
          <ac:spMkLst>
            <pc:docMk/>
            <pc:sldMk cId="819620053" sldId="257"/>
            <ac:spMk id="12" creationId="{6AFEA42C-E3F2-4492-883E-1CE2AA9887A2}"/>
          </ac:spMkLst>
        </pc:spChg>
        <pc:spChg chg="add mod">
          <ac:chgData name="Jan Carlsson" userId="afcd0c99-b3a5-4b72-ba67-1cfcb3b88268" providerId="ADAL" clId="{C53A0097-D9BB-4E99-8765-B1F75D9A9719}" dt="2019-08-31T11:37:11.828" v="1458" actId="164"/>
          <ac:spMkLst>
            <pc:docMk/>
            <pc:sldMk cId="819620053" sldId="257"/>
            <ac:spMk id="16" creationId="{71DD1744-B349-4744-82F9-D0B0A97A4B09}"/>
          </ac:spMkLst>
        </pc:spChg>
        <pc:grpChg chg="add mod">
          <ac:chgData name="Jan Carlsson" userId="afcd0c99-b3a5-4b72-ba67-1cfcb3b88268" providerId="ADAL" clId="{C53A0097-D9BB-4E99-8765-B1F75D9A9719}" dt="2019-08-31T11:34:16.126" v="1432" actId="1076"/>
          <ac:grpSpMkLst>
            <pc:docMk/>
            <pc:sldMk cId="819620053" sldId="257"/>
            <ac:grpSpMk id="9" creationId="{7394181F-A7D3-48D0-B529-A796C5EA3CB5}"/>
          </ac:grpSpMkLst>
        </pc:grpChg>
        <pc:grpChg chg="add mod">
          <ac:chgData name="Jan Carlsson" userId="afcd0c99-b3a5-4b72-ba67-1cfcb3b88268" providerId="ADAL" clId="{C53A0097-D9BB-4E99-8765-B1F75D9A9719}" dt="2019-08-31T11:35:55.653" v="1437" actId="1076"/>
          <ac:grpSpMkLst>
            <pc:docMk/>
            <pc:sldMk cId="819620053" sldId="257"/>
            <ac:grpSpMk id="13" creationId="{E1FCF65E-845B-4992-AC1D-790ABE16383C}"/>
          </ac:grpSpMkLst>
        </pc:grpChg>
        <pc:grpChg chg="add mod">
          <ac:chgData name="Jan Carlsson" userId="afcd0c99-b3a5-4b72-ba67-1cfcb3b88268" providerId="ADAL" clId="{C53A0097-D9BB-4E99-8765-B1F75D9A9719}" dt="2019-08-31T11:37:56.272" v="1462" actId="1076"/>
          <ac:grpSpMkLst>
            <pc:docMk/>
            <pc:sldMk cId="819620053" sldId="257"/>
            <ac:grpSpMk id="17" creationId="{E51A9182-5ABD-462A-98F7-9B507AF7982D}"/>
          </ac:grpSpMkLst>
        </pc:grpChg>
        <pc:picChg chg="add mod modCrop">
          <ac:chgData name="Jan Carlsson" userId="afcd0c99-b3a5-4b72-ba67-1cfcb3b88268" providerId="ADAL" clId="{C53A0097-D9BB-4E99-8765-B1F75D9A9719}" dt="2019-08-31T11:37:37.729" v="1460" actId="732"/>
          <ac:picMkLst>
            <pc:docMk/>
            <pc:sldMk cId="819620053" sldId="257"/>
            <ac:picMk id="7" creationId="{D5E4DE20-98F8-4C3E-9F0A-882212CFB207}"/>
          </ac:picMkLst>
        </pc:picChg>
        <pc:picChg chg="add mod">
          <ac:chgData name="Jan Carlsson" userId="afcd0c99-b3a5-4b72-ba67-1cfcb3b88268" providerId="ADAL" clId="{C53A0097-D9BB-4E99-8765-B1F75D9A9719}" dt="2019-08-31T11:34:10.276" v="1431" actId="164"/>
          <ac:picMkLst>
            <pc:docMk/>
            <pc:sldMk cId="819620053" sldId="257"/>
            <ac:picMk id="11" creationId="{0F1149B0-BD74-4B07-9C70-8E12E68C0CD9}"/>
          </ac:picMkLst>
        </pc:picChg>
        <pc:picChg chg="add mod modCrop">
          <ac:chgData name="Jan Carlsson" userId="afcd0c99-b3a5-4b72-ba67-1cfcb3b88268" providerId="ADAL" clId="{C53A0097-D9BB-4E99-8765-B1F75D9A9719}" dt="2019-08-31T11:38:18.850" v="1463" actId="732"/>
          <ac:picMkLst>
            <pc:docMk/>
            <pc:sldMk cId="819620053" sldId="257"/>
            <ac:picMk id="15" creationId="{6AF34C9F-8202-41D1-8AD2-AD83CC79D48B}"/>
          </ac:picMkLst>
        </pc:picChg>
      </pc:sldChg>
      <pc:sldChg chg="addSp modSp modAnim">
        <pc:chgData name="Jan Carlsson" userId="afcd0c99-b3a5-4b72-ba67-1cfcb3b88268" providerId="ADAL" clId="{C53A0097-D9BB-4E99-8765-B1F75D9A9719}" dt="2019-08-31T12:33:39.247" v="1821"/>
        <pc:sldMkLst>
          <pc:docMk/>
          <pc:sldMk cId="4063856970" sldId="258"/>
        </pc:sldMkLst>
        <pc:spChg chg="mod">
          <ac:chgData name="Jan Carlsson" userId="afcd0c99-b3a5-4b72-ba67-1cfcb3b88268" providerId="ADAL" clId="{C53A0097-D9BB-4E99-8765-B1F75D9A9719}" dt="2019-08-31T12:26:53.107" v="1749" actId="164"/>
          <ac:spMkLst>
            <pc:docMk/>
            <pc:sldMk cId="4063856970" sldId="258"/>
            <ac:spMk id="43" creationId="{7715FEA0-255D-456A-9861-624702AB1C8D}"/>
          </ac:spMkLst>
        </pc:spChg>
        <pc:spChg chg="mod">
          <ac:chgData name="Jan Carlsson" userId="afcd0c99-b3a5-4b72-ba67-1cfcb3b88268" providerId="ADAL" clId="{C53A0097-D9BB-4E99-8765-B1F75D9A9719}" dt="2019-08-31T12:27:43.657" v="1755" actId="164"/>
          <ac:spMkLst>
            <pc:docMk/>
            <pc:sldMk cId="4063856970" sldId="258"/>
            <ac:spMk id="45" creationId="{8B947449-F8CD-4ECB-BF61-98435CB7A47F}"/>
          </ac:spMkLst>
        </pc:spChg>
        <pc:spChg chg="mod">
          <ac:chgData name="Jan Carlsson" userId="afcd0c99-b3a5-4b72-ba67-1cfcb3b88268" providerId="ADAL" clId="{C53A0097-D9BB-4E99-8765-B1F75D9A9719}" dt="2019-08-31T12:27:12.454" v="1751" actId="164"/>
          <ac:spMkLst>
            <pc:docMk/>
            <pc:sldMk cId="4063856970" sldId="258"/>
            <ac:spMk id="47" creationId="{534DE8E9-A0B9-4DB4-8D7D-9BA72A5F1AE3}"/>
          </ac:spMkLst>
        </pc:spChg>
        <pc:spChg chg="mod">
          <ac:chgData name="Jan Carlsson" userId="afcd0c99-b3a5-4b72-ba67-1cfcb3b88268" providerId="ADAL" clId="{C53A0097-D9BB-4E99-8765-B1F75D9A9719}" dt="2019-08-31T12:26:43.074" v="1748" actId="164"/>
          <ac:spMkLst>
            <pc:docMk/>
            <pc:sldMk cId="4063856970" sldId="258"/>
            <ac:spMk id="49" creationId="{71B1376B-2CB0-4499-BC00-BE21F57A12D8}"/>
          </ac:spMkLst>
        </pc:spChg>
        <pc:spChg chg="mod">
          <ac:chgData name="Jan Carlsson" userId="afcd0c99-b3a5-4b72-ba67-1cfcb3b88268" providerId="ADAL" clId="{C53A0097-D9BB-4E99-8765-B1F75D9A9719}" dt="2019-08-31T12:27:02.225" v="1750" actId="164"/>
          <ac:spMkLst>
            <pc:docMk/>
            <pc:sldMk cId="4063856970" sldId="258"/>
            <ac:spMk id="50" creationId="{207E323F-14CD-435F-9D57-7469C31F401B}"/>
          </ac:spMkLst>
        </pc:spChg>
        <pc:spChg chg="mod">
          <ac:chgData name="Jan Carlsson" userId="afcd0c99-b3a5-4b72-ba67-1cfcb3b88268" providerId="ADAL" clId="{C53A0097-D9BB-4E99-8765-B1F75D9A9719}" dt="2019-08-31T12:27:51.300" v="1756" actId="164"/>
          <ac:spMkLst>
            <pc:docMk/>
            <pc:sldMk cId="4063856970" sldId="258"/>
            <ac:spMk id="51" creationId="{BDAE75AC-2BB3-40FD-A8DF-E44E9C7C4B5A}"/>
          </ac:spMkLst>
        </pc:spChg>
        <pc:spChg chg="mod">
          <ac:chgData name="Jan Carlsson" userId="afcd0c99-b3a5-4b72-ba67-1cfcb3b88268" providerId="ADAL" clId="{C53A0097-D9BB-4E99-8765-B1F75D9A9719}" dt="2019-08-31T12:27:34.383" v="1754" actId="164"/>
          <ac:spMkLst>
            <pc:docMk/>
            <pc:sldMk cId="4063856970" sldId="258"/>
            <ac:spMk id="53" creationId="{315496DB-24D0-4B25-AF4A-03A78E71B634}"/>
          </ac:spMkLst>
        </pc:spChg>
        <pc:spChg chg="mod">
          <ac:chgData name="Jan Carlsson" userId="afcd0c99-b3a5-4b72-ba67-1cfcb3b88268" providerId="ADAL" clId="{C53A0097-D9BB-4E99-8765-B1F75D9A9719}" dt="2019-08-31T12:27:59.116" v="1757" actId="164"/>
          <ac:spMkLst>
            <pc:docMk/>
            <pc:sldMk cId="4063856970" sldId="258"/>
            <ac:spMk id="54" creationId="{5CD3FB7A-A2A7-45DC-87ED-A5E423217089}"/>
          </ac:spMkLst>
        </pc:spChg>
        <pc:spChg chg="mod">
          <ac:chgData name="Jan Carlsson" userId="afcd0c99-b3a5-4b72-ba67-1cfcb3b88268" providerId="ADAL" clId="{C53A0097-D9BB-4E99-8765-B1F75D9A9719}" dt="2019-08-31T12:27:19.840" v="1752" actId="164"/>
          <ac:spMkLst>
            <pc:docMk/>
            <pc:sldMk cId="4063856970" sldId="258"/>
            <ac:spMk id="55" creationId="{B0C85714-526A-4DAB-B5D1-70EBCF22A5EE}"/>
          </ac:spMkLst>
        </pc:spChg>
        <pc:spChg chg="mod">
          <ac:chgData name="Jan Carlsson" userId="afcd0c99-b3a5-4b72-ba67-1cfcb3b88268" providerId="ADAL" clId="{C53A0097-D9BB-4E99-8765-B1F75D9A9719}" dt="2019-08-31T12:27:27.171" v="1753" actId="164"/>
          <ac:spMkLst>
            <pc:docMk/>
            <pc:sldMk cId="4063856970" sldId="258"/>
            <ac:spMk id="61" creationId="{C121EEB8-93E6-4D0D-B0F3-2892A5E6DA2B}"/>
          </ac:spMkLst>
        </pc:spChg>
        <pc:grpChg chg="add mod">
          <ac:chgData name="Jan Carlsson" userId="afcd0c99-b3a5-4b72-ba67-1cfcb3b88268" providerId="ADAL" clId="{C53A0097-D9BB-4E99-8765-B1F75D9A9719}" dt="2019-08-31T12:26:43.074" v="1748" actId="164"/>
          <ac:grpSpMkLst>
            <pc:docMk/>
            <pc:sldMk cId="4063856970" sldId="258"/>
            <ac:grpSpMk id="2" creationId="{0C5DF94E-CB6A-43A7-B5B1-5095B0F7970F}"/>
          </ac:grpSpMkLst>
        </pc:grpChg>
        <pc:grpChg chg="add mod">
          <ac:chgData name="Jan Carlsson" userId="afcd0c99-b3a5-4b72-ba67-1cfcb3b88268" providerId="ADAL" clId="{C53A0097-D9BB-4E99-8765-B1F75D9A9719}" dt="2019-08-31T12:26:53.107" v="1749" actId="164"/>
          <ac:grpSpMkLst>
            <pc:docMk/>
            <pc:sldMk cId="4063856970" sldId="258"/>
            <ac:grpSpMk id="3" creationId="{AF68EB5F-E63E-44D3-9EC6-8F68FA9ED3CB}"/>
          </ac:grpSpMkLst>
        </pc:grpChg>
        <pc:grpChg chg="add mod">
          <ac:chgData name="Jan Carlsson" userId="afcd0c99-b3a5-4b72-ba67-1cfcb3b88268" providerId="ADAL" clId="{C53A0097-D9BB-4E99-8765-B1F75D9A9719}" dt="2019-08-31T12:27:02.225" v="1750" actId="164"/>
          <ac:grpSpMkLst>
            <pc:docMk/>
            <pc:sldMk cId="4063856970" sldId="258"/>
            <ac:grpSpMk id="7" creationId="{576B40F7-6C0F-41AB-8DD3-537239310D41}"/>
          </ac:grpSpMkLst>
        </pc:grpChg>
        <pc:grpChg chg="add mod">
          <ac:chgData name="Jan Carlsson" userId="afcd0c99-b3a5-4b72-ba67-1cfcb3b88268" providerId="ADAL" clId="{C53A0097-D9BB-4E99-8765-B1F75D9A9719}" dt="2019-08-31T12:27:12.454" v="1751" actId="164"/>
          <ac:grpSpMkLst>
            <pc:docMk/>
            <pc:sldMk cId="4063856970" sldId="258"/>
            <ac:grpSpMk id="8" creationId="{9200CACB-C448-4C70-8703-FCFE2AE7E63A}"/>
          </ac:grpSpMkLst>
        </pc:grpChg>
        <pc:grpChg chg="add mod">
          <ac:chgData name="Jan Carlsson" userId="afcd0c99-b3a5-4b72-ba67-1cfcb3b88268" providerId="ADAL" clId="{C53A0097-D9BB-4E99-8765-B1F75D9A9719}" dt="2019-08-31T12:27:19.840" v="1752" actId="164"/>
          <ac:grpSpMkLst>
            <pc:docMk/>
            <pc:sldMk cId="4063856970" sldId="258"/>
            <ac:grpSpMk id="9" creationId="{7C750ABA-A396-4C1E-9156-BFE38113E170}"/>
          </ac:grpSpMkLst>
        </pc:grpChg>
        <pc:grpChg chg="add mod">
          <ac:chgData name="Jan Carlsson" userId="afcd0c99-b3a5-4b72-ba67-1cfcb3b88268" providerId="ADAL" clId="{C53A0097-D9BB-4E99-8765-B1F75D9A9719}" dt="2019-08-31T12:27:27.171" v="1753" actId="164"/>
          <ac:grpSpMkLst>
            <pc:docMk/>
            <pc:sldMk cId="4063856970" sldId="258"/>
            <ac:grpSpMk id="10" creationId="{68CD8723-17B6-4B13-AE43-B26686C96706}"/>
          </ac:grpSpMkLst>
        </pc:grpChg>
        <pc:grpChg chg="add mod">
          <ac:chgData name="Jan Carlsson" userId="afcd0c99-b3a5-4b72-ba67-1cfcb3b88268" providerId="ADAL" clId="{C53A0097-D9BB-4E99-8765-B1F75D9A9719}" dt="2019-08-31T12:27:34.383" v="1754" actId="164"/>
          <ac:grpSpMkLst>
            <pc:docMk/>
            <pc:sldMk cId="4063856970" sldId="258"/>
            <ac:grpSpMk id="11" creationId="{9D8AA09E-5B26-49BD-90DC-96F97F4D33B0}"/>
          </ac:grpSpMkLst>
        </pc:grpChg>
        <pc:grpChg chg="add mod">
          <ac:chgData name="Jan Carlsson" userId="afcd0c99-b3a5-4b72-ba67-1cfcb3b88268" providerId="ADAL" clId="{C53A0097-D9BB-4E99-8765-B1F75D9A9719}" dt="2019-08-31T12:27:43.657" v="1755" actId="164"/>
          <ac:grpSpMkLst>
            <pc:docMk/>
            <pc:sldMk cId="4063856970" sldId="258"/>
            <ac:grpSpMk id="12" creationId="{BBEB322E-2152-4333-A17F-8A490E1D4CB0}"/>
          </ac:grpSpMkLst>
        </pc:grpChg>
        <pc:grpChg chg="add mod">
          <ac:chgData name="Jan Carlsson" userId="afcd0c99-b3a5-4b72-ba67-1cfcb3b88268" providerId="ADAL" clId="{C53A0097-D9BB-4E99-8765-B1F75D9A9719}" dt="2019-08-31T12:27:51.300" v="1756" actId="164"/>
          <ac:grpSpMkLst>
            <pc:docMk/>
            <pc:sldMk cId="4063856970" sldId="258"/>
            <ac:grpSpMk id="13" creationId="{3F0A7CAA-392C-4446-A662-9F2404749F27}"/>
          </ac:grpSpMkLst>
        </pc:grpChg>
        <pc:grpChg chg="add mod">
          <ac:chgData name="Jan Carlsson" userId="afcd0c99-b3a5-4b72-ba67-1cfcb3b88268" providerId="ADAL" clId="{C53A0097-D9BB-4E99-8765-B1F75D9A9719}" dt="2019-08-31T12:27:59.116" v="1757" actId="164"/>
          <ac:grpSpMkLst>
            <pc:docMk/>
            <pc:sldMk cId="4063856970" sldId="258"/>
            <ac:grpSpMk id="14" creationId="{4C61C951-C294-4A0B-8420-D3EE66511D18}"/>
          </ac:grpSpMkLst>
        </pc:grpChg>
        <pc:cxnChg chg="mod">
          <ac:chgData name="Jan Carlsson" userId="afcd0c99-b3a5-4b72-ba67-1cfcb3b88268" providerId="ADAL" clId="{C53A0097-D9BB-4E99-8765-B1F75D9A9719}" dt="2019-08-31T12:26:53.107" v="1749" actId="164"/>
          <ac:cxnSpMkLst>
            <pc:docMk/>
            <pc:sldMk cId="4063856970" sldId="258"/>
            <ac:cxnSpMk id="44" creationId="{33CA09AB-16A3-474F-9EA8-F258C6866081}"/>
          </ac:cxnSpMkLst>
        </pc:cxnChg>
        <pc:cxnChg chg="mod">
          <ac:chgData name="Jan Carlsson" userId="afcd0c99-b3a5-4b72-ba67-1cfcb3b88268" providerId="ADAL" clId="{C53A0097-D9BB-4E99-8765-B1F75D9A9719}" dt="2019-08-31T12:27:43.657" v="1755" actId="164"/>
          <ac:cxnSpMkLst>
            <pc:docMk/>
            <pc:sldMk cId="4063856970" sldId="258"/>
            <ac:cxnSpMk id="46" creationId="{23D07299-636A-40A9-B6D6-D55602ECD66C}"/>
          </ac:cxnSpMkLst>
        </pc:cxnChg>
        <pc:cxnChg chg="mod">
          <ac:chgData name="Jan Carlsson" userId="afcd0c99-b3a5-4b72-ba67-1cfcb3b88268" providerId="ADAL" clId="{C53A0097-D9BB-4E99-8765-B1F75D9A9719}" dt="2019-08-31T12:27:12.454" v="1751" actId="164"/>
          <ac:cxnSpMkLst>
            <pc:docMk/>
            <pc:sldMk cId="4063856970" sldId="258"/>
            <ac:cxnSpMk id="48" creationId="{7D4A4D0C-31B1-49A2-8D54-C5FB293D2450}"/>
          </ac:cxnSpMkLst>
        </pc:cxnChg>
        <pc:cxnChg chg="mod">
          <ac:chgData name="Jan Carlsson" userId="afcd0c99-b3a5-4b72-ba67-1cfcb3b88268" providerId="ADAL" clId="{C53A0097-D9BB-4E99-8765-B1F75D9A9719}" dt="2019-08-31T12:27:51.300" v="1756" actId="164"/>
          <ac:cxnSpMkLst>
            <pc:docMk/>
            <pc:sldMk cId="4063856970" sldId="258"/>
            <ac:cxnSpMk id="52" creationId="{E5CC093B-7B53-4A55-98A9-2C5329E4E55B}"/>
          </ac:cxnSpMkLst>
        </pc:cxnChg>
        <pc:cxnChg chg="mod">
          <ac:chgData name="Jan Carlsson" userId="afcd0c99-b3a5-4b72-ba67-1cfcb3b88268" providerId="ADAL" clId="{C53A0097-D9BB-4E99-8765-B1F75D9A9719}" dt="2019-08-31T12:27:19.840" v="1752" actId="164"/>
          <ac:cxnSpMkLst>
            <pc:docMk/>
            <pc:sldMk cId="4063856970" sldId="258"/>
            <ac:cxnSpMk id="56" creationId="{49539715-1769-4AA2-AE63-3E615EB00418}"/>
          </ac:cxnSpMkLst>
        </pc:cxnChg>
        <pc:cxnChg chg="mod">
          <ac:chgData name="Jan Carlsson" userId="afcd0c99-b3a5-4b72-ba67-1cfcb3b88268" providerId="ADAL" clId="{C53A0097-D9BB-4E99-8765-B1F75D9A9719}" dt="2019-08-31T12:27:59.116" v="1757" actId="164"/>
          <ac:cxnSpMkLst>
            <pc:docMk/>
            <pc:sldMk cId="4063856970" sldId="258"/>
            <ac:cxnSpMk id="57" creationId="{5AB511DB-59F4-4524-A147-F95EA2EDA088}"/>
          </ac:cxnSpMkLst>
        </pc:cxnChg>
        <pc:cxnChg chg="mod">
          <ac:chgData name="Jan Carlsson" userId="afcd0c99-b3a5-4b72-ba67-1cfcb3b88268" providerId="ADAL" clId="{C53A0097-D9BB-4E99-8765-B1F75D9A9719}" dt="2019-08-31T12:27:34.383" v="1754" actId="164"/>
          <ac:cxnSpMkLst>
            <pc:docMk/>
            <pc:sldMk cId="4063856970" sldId="258"/>
            <ac:cxnSpMk id="58" creationId="{0FD471CB-2F85-461D-9053-A31DFB2E8EC0}"/>
          </ac:cxnSpMkLst>
        </pc:cxnChg>
        <pc:cxnChg chg="mod">
          <ac:chgData name="Jan Carlsson" userId="afcd0c99-b3a5-4b72-ba67-1cfcb3b88268" providerId="ADAL" clId="{C53A0097-D9BB-4E99-8765-B1F75D9A9719}" dt="2019-08-31T12:27:27.171" v="1753" actId="164"/>
          <ac:cxnSpMkLst>
            <pc:docMk/>
            <pc:sldMk cId="4063856970" sldId="258"/>
            <ac:cxnSpMk id="59" creationId="{B6C5A2FC-BE4E-4500-9E5F-5AC36C620D31}"/>
          </ac:cxnSpMkLst>
        </pc:cxnChg>
        <pc:cxnChg chg="mod">
          <ac:chgData name="Jan Carlsson" userId="afcd0c99-b3a5-4b72-ba67-1cfcb3b88268" providerId="ADAL" clId="{C53A0097-D9BB-4E99-8765-B1F75D9A9719}" dt="2019-08-31T12:26:43.074" v="1748" actId="164"/>
          <ac:cxnSpMkLst>
            <pc:docMk/>
            <pc:sldMk cId="4063856970" sldId="258"/>
            <ac:cxnSpMk id="60" creationId="{6808558B-B832-4E40-BA5B-0C39C14AA57B}"/>
          </ac:cxnSpMkLst>
        </pc:cxnChg>
        <pc:cxnChg chg="mod">
          <ac:chgData name="Jan Carlsson" userId="afcd0c99-b3a5-4b72-ba67-1cfcb3b88268" providerId="ADAL" clId="{C53A0097-D9BB-4E99-8765-B1F75D9A9719}" dt="2019-08-31T12:27:02.225" v="1750" actId="164"/>
          <ac:cxnSpMkLst>
            <pc:docMk/>
            <pc:sldMk cId="4063856970" sldId="258"/>
            <ac:cxnSpMk id="78" creationId="{8DF363AB-A423-4350-8BFB-353F2A471BE0}"/>
          </ac:cxnSpMkLst>
        </pc:cxnChg>
      </pc:sldChg>
      <pc:sldChg chg="addSp delSp modSp delAnim modAnim">
        <pc:chgData name="Jan Carlsson" userId="afcd0c99-b3a5-4b72-ba67-1cfcb3b88268" providerId="ADAL" clId="{C53A0097-D9BB-4E99-8765-B1F75D9A9719}" dt="2019-08-31T14:39:09.867" v="2191" actId="478"/>
        <pc:sldMkLst>
          <pc:docMk/>
          <pc:sldMk cId="2679409205" sldId="259"/>
        </pc:sldMkLst>
        <pc:spChg chg="mod">
          <ac:chgData name="Jan Carlsson" userId="afcd0c99-b3a5-4b72-ba67-1cfcb3b88268" providerId="ADAL" clId="{C53A0097-D9BB-4E99-8765-B1F75D9A9719}" dt="2019-08-30T12:59:30.381" v="92" actId="790"/>
          <ac:spMkLst>
            <pc:docMk/>
            <pc:sldMk cId="2679409205" sldId="259"/>
            <ac:spMk id="2" creationId="{C33EF64A-520B-4451-AAB9-9CEF0AF92021}"/>
          </ac:spMkLst>
        </pc:spChg>
        <pc:spChg chg="mod">
          <ac:chgData name="Jan Carlsson" userId="afcd0c99-b3a5-4b72-ba67-1cfcb3b88268" providerId="ADAL" clId="{C53A0097-D9BB-4E99-8765-B1F75D9A9719}" dt="2019-08-30T12:59:30.381" v="92" actId="790"/>
          <ac:spMkLst>
            <pc:docMk/>
            <pc:sldMk cId="2679409205" sldId="259"/>
            <ac:spMk id="3" creationId="{AF7921D6-9DBE-4DF7-8EEB-EE9BBA3D21F9}"/>
          </ac:spMkLst>
        </pc:spChg>
        <pc:spChg chg="mod">
          <ac:chgData name="Jan Carlsson" userId="afcd0c99-b3a5-4b72-ba67-1cfcb3b88268" providerId="ADAL" clId="{C53A0097-D9BB-4E99-8765-B1F75D9A9719}" dt="2019-08-30T13:45:38.572" v="808" actId="20577"/>
          <ac:spMkLst>
            <pc:docMk/>
            <pc:sldMk cId="2679409205" sldId="259"/>
            <ac:spMk id="4" creationId="{15C1E993-CBC3-46AB-9BA8-60265BDF4E87}"/>
          </ac:spMkLst>
        </pc:spChg>
        <pc:spChg chg="mod">
          <ac:chgData name="Jan Carlsson" userId="afcd0c99-b3a5-4b72-ba67-1cfcb3b88268" providerId="ADAL" clId="{C53A0097-D9BB-4E99-8765-B1F75D9A9719}" dt="2019-08-30T13:45:44.327" v="809" actId="6549"/>
          <ac:spMkLst>
            <pc:docMk/>
            <pc:sldMk cId="2679409205" sldId="259"/>
            <ac:spMk id="5" creationId="{EEA07045-D825-4947-86E1-72FC859CAAC0}"/>
          </ac:spMkLst>
        </pc:spChg>
        <pc:spChg chg="add del mod">
          <ac:chgData name="Jan Carlsson" userId="afcd0c99-b3a5-4b72-ba67-1cfcb3b88268" providerId="ADAL" clId="{C53A0097-D9BB-4E99-8765-B1F75D9A9719}" dt="2019-08-31T14:39:09.867" v="2191" actId="478"/>
          <ac:spMkLst>
            <pc:docMk/>
            <pc:sldMk cId="2679409205" sldId="259"/>
            <ac:spMk id="8" creationId="{FE2EB486-8E83-4D38-A201-9E0E497A103F}"/>
          </ac:spMkLst>
        </pc:spChg>
        <pc:spChg chg="add mod">
          <ac:chgData name="Jan Carlsson" userId="afcd0c99-b3a5-4b72-ba67-1cfcb3b88268" providerId="ADAL" clId="{C53A0097-D9BB-4E99-8765-B1F75D9A9719}" dt="2019-08-31T14:31:11.372" v="2177" actId="1076"/>
          <ac:spMkLst>
            <pc:docMk/>
            <pc:sldMk cId="2679409205" sldId="259"/>
            <ac:spMk id="16" creationId="{33358E37-619B-4420-82C7-383DDCEED3AD}"/>
          </ac:spMkLst>
        </pc:spChg>
        <pc:grpChg chg="add mod">
          <ac:chgData name="Jan Carlsson" userId="afcd0c99-b3a5-4b72-ba67-1cfcb3b88268" providerId="ADAL" clId="{C53A0097-D9BB-4E99-8765-B1F75D9A9719}" dt="2019-08-31T14:17:15.279" v="2101" actId="1076"/>
          <ac:grpSpMkLst>
            <pc:docMk/>
            <pc:sldMk cId="2679409205" sldId="259"/>
            <ac:grpSpMk id="10" creationId="{2F3253A0-1794-444F-8009-43E9BCD3ABBE}"/>
          </ac:grpSpMkLst>
        </pc:grpChg>
        <pc:grpChg chg="add mod">
          <ac:chgData name="Jan Carlsson" userId="afcd0c99-b3a5-4b72-ba67-1cfcb3b88268" providerId="ADAL" clId="{C53A0097-D9BB-4E99-8765-B1F75D9A9719}" dt="2019-08-31T14:23:15.089" v="2120" actId="1076"/>
          <ac:grpSpMkLst>
            <pc:docMk/>
            <pc:sldMk cId="2679409205" sldId="259"/>
            <ac:grpSpMk id="11" creationId="{40B20EA0-33EC-4316-A62A-D94E2E393EF5}"/>
          </ac:grpSpMkLst>
        </pc:grpChg>
        <pc:picChg chg="add mod">
          <ac:chgData name="Jan Carlsson" userId="afcd0c99-b3a5-4b72-ba67-1cfcb3b88268" providerId="ADAL" clId="{C53A0097-D9BB-4E99-8765-B1F75D9A9719}" dt="2019-08-31T14:16:59.496" v="2100" actId="164"/>
          <ac:picMkLst>
            <pc:docMk/>
            <pc:sldMk cId="2679409205" sldId="259"/>
            <ac:picMk id="7" creationId="{4D6A06D6-9133-4A1A-871A-A31B8FBF35CC}"/>
          </ac:picMkLst>
        </pc:picChg>
        <pc:picChg chg="add mod">
          <ac:chgData name="Jan Carlsson" userId="afcd0c99-b3a5-4b72-ba67-1cfcb3b88268" providerId="ADAL" clId="{C53A0097-D9BB-4E99-8765-B1F75D9A9719}" dt="2019-08-31T14:16:59.496" v="2100" actId="164"/>
          <ac:picMkLst>
            <pc:docMk/>
            <pc:sldMk cId="2679409205" sldId="259"/>
            <ac:picMk id="9" creationId="{E73AAAB8-00D5-441E-97BB-133D10D8FF5F}"/>
          </ac:picMkLst>
        </pc:picChg>
        <pc:picChg chg="add del mod">
          <ac:chgData name="Jan Carlsson" userId="afcd0c99-b3a5-4b72-ba67-1cfcb3b88268" providerId="ADAL" clId="{C53A0097-D9BB-4E99-8765-B1F75D9A9719}" dt="2019-08-31T14:33:37.232" v="2183" actId="478"/>
          <ac:picMkLst>
            <pc:docMk/>
            <pc:sldMk cId="2679409205" sldId="259"/>
            <ac:picMk id="15" creationId="{33B3E06F-76BB-4D1B-9E48-78C92C424F37}"/>
          </ac:picMkLst>
        </pc:picChg>
      </pc:sldChg>
      <pc:sldChg chg="addSp delSp modSp add ord modAnim">
        <pc:chgData name="Jan Carlsson" userId="afcd0c99-b3a5-4b72-ba67-1cfcb3b88268" providerId="ADAL" clId="{C53A0097-D9BB-4E99-8765-B1F75D9A9719}" dt="2019-08-31T14:03:35.153" v="2075" actId="478"/>
        <pc:sldMkLst>
          <pc:docMk/>
          <pc:sldMk cId="807290696" sldId="260"/>
        </pc:sldMkLst>
        <pc:spChg chg="mod">
          <ac:chgData name="Jan Carlsson" userId="afcd0c99-b3a5-4b72-ba67-1cfcb3b88268" providerId="ADAL" clId="{C53A0097-D9BB-4E99-8765-B1F75D9A9719}" dt="2019-08-30T13:08:25.051" v="197" actId="20577"/>
          <ac:spMkLst>
            <pc:docMk/>
            <pc:sldMk cId="807290696" sldId="260"/>
            <ac:spMk id="2" creationId="{1B765DC4-C2BB-45E4-A946-BD0310586A85}"/>
          </ac:spMkLst>
        </pc:spChg>
        <pc:spChg chg="mod">
          <ac:chgData name="Jan Carlsson" userId="afcd0c99-b3a5-4b72-ba67-1cfcb3b88268" providerId="ADAL" clId="{C53A0097-D9BB-4E99-8765-B1F75D9A9719}" dt="2019-08-31T10:48:26.841" v="853" actId="113"/>
          <ac:spMkLst>
            <pc:docMk/>
            <pc:sldMk cId="807290696" sldId="260"/>
            <ac:spMk id="3" creationId="{4A2F0CF9-773D-4069-8A66-C3E64F976019}"/>
          </ac:spMkLst>
        </pc:spChg>
        <pc:spChg chg="add del mod">
          <ac:chgData name="Jan Carlsson" userId="afcd0c99-b3a5-4b72-ba67-1cfcb3b88268" providerId="ADAL" clId="{C53A0097-D9BB-4E99-8765-B1F75D9A9719}" dt="2019-08-31T14:03:35.153" v="2075" actId="478"/>
          <ac:spMkLst>
            <pc:docMk/>
            <pc:sldMk cId="807290696" sldId="260"/>
            <ac:spMk id="6" creationId="{F64AA9F3-E005-4135-9A79-1886B65BE7C2}"/>
          </ac:spMkLst>
        </pc:spChg>
        <pc:spChg chg="add mod">
          <ac:chgData name="Jan Carlsson" userId="afcd0c99-b3a5-4b72-ba67-1cfcb3b88268" providerId="ADAL" clId="{C53A0097-D9BB-4E99-8765-B1F75D9A9719}" dt="2019-08-31T13:23:42.510" v="1967" actId="179"/>
          <ac:spMkLst>
            <pc:docMk/>
            <pc:sldMk cId="807290696" sldId="260"/>
            <ac:spMk id="7" creationId="{F9C5C637-E22B-40EE-AF74-29955BD515F3}"/>
          </ac:spMkLst>
        </pc:spChg>
        <pc:spChg chg="add del mod">
          <ac:chgData name="Jan Carlsson" userId="afcd0c99-b3a5-4b72-ba67-1cfcb3b88268" providerId="ADAL" clId="{C53A0097-D9BB-4E99-8765-B1F75D9A9719}" dt="2019-08-31T13:27:59.555" v="1973"/>
          <ac:spMkLst>
            <pc:docMk/>
            <pc:sldMk cId="807290696" sldId="260"/>
            <ac:spMk id="8" creationId="{2348B83D-2B99-43B1-8466-9C8B4999CF3E}"/>
          </ac:spMkLst>
        </pc:spChg>
        <pc:spChg chg="add mod">
          <ac:chgData name="Jan Carlsson" userId="afcd0c99-b3a5-4b72-ba67-1cfcb3b88268" providerId="ADAL" clId="{C53A0097-D9BB-4E99-8765-B1F75D9A9719}" dt="2019-08-31T14:01:54.067" v="2073" actId="1076"/>
          <ac:spMkLst>
            <pc:docMk/>
            <pc:sldMk cId="807290696" sldId="260"/>
            <ac:spMk id="9" creationId="{CE38901E-3ACC-45DF-AE21-630110DC013D}"/>
          </ac:spMkLst>
        </pc:spChg>
      </pc:sldChg>
      <pc:sldChg chg="modSp add modAnim">
        <pc:chgData name="Jan Carlsson" userId="afcd0c99-b3a5-4b72-ba67-1cfcb3b88268" providerId="ADAL" clId="{C53A0097-D9BB-4E99-8765-B1F75D9A9719}" dt="2019-08-31T14:40:24.468" v="2265"/>
        <pc:sldMkLst>
          <pc:docMk/>
          <pc:sldMk cId="2885199822" sldId="261"/>
        </pc:sldMkLst>
        <pc:spChg chg="mod">
          <ac:chgData name="Jan Carlsson" userId="afcd0c99-b3a5-4b72-ba67-1cfcb3b88268" providerId="ADAL" clId="{C53A0097-D9BB-4E99-8765-B1F75D9A9719}" dt="2019-08-31T11:09:20.941" v="1386" actId="20577"/>
          <ac:spMkLst>
            <pc:docMk/>
            <pc:sldMk cId="2885199822" sldId="261"/>
            <ac:spMk id="2" creationId="{7C5F19C3-F472-4D99-B3ED-A56211AECFDE}"/>
          </ac:spMkLst>
        </pc:spChg>
        <pc:spChg chg="mod">
          <ac:chgData name="Jan Carlsson" userId="afcd0c99-b3a5-4b72-ba67-1cfcb3b88268" providerId="ADAL" clId="{C53A0097-D9BB-4E99-8765-B1F75D9A9719}" dt="2019-08-31T14:39:59.037" v="2263" actId="20577"/>
          <ac:spMkLst>
            <pc:docMk/>
            <pc:sldMk cId="2885199822" sldId="261"/>
            <ac:spMk id="3" creationId="{AB847D04-4195-471D-91DD-95617512212F}"/>
          </ac:spMkLst>
        </pc:spChg>
      </pc:sldChg>
      <pc:sldChg chg="addSp modSp add">
        <pc:chgData name="Jan Carlsson" userId="afcd0c99-b3a5-4b72-ba67-1cfcb3b88268" providerId="ADAL" clId="{C53A0097-D9BB-4E99-8765-B1F75D9A9719}" dt="2019-08-31T14:07:17.963" v="2090" actId="20577"/>
        <pc:sldMkLst>
          <pc:docMk/>
          <pc:sldMk cId="1241964188" sldId="262"/>
        </pc:sldMkLst>
        <pc:spChg chg="mod">
          <ac:chgData name="Jan Carlsson" userId="afcd0c99-b3a5-4b72-ba67-1cfcb3b88268" providerId="ADAL" clId="{C53A0097-D9BB-4E99-8765-B1F75D9A9719}" dt="2019-08-31T14:07:04.042" v="2079" actId="20577"/>
          <ac:spMkLst>
            <pc:docMk/>
            <pc:sldMk cId="1241964188" sldId="262"/>
            <ac:spMk id="2" creationId="{912C9DAD-C38C-4B2F-AB17-C9E5BD1F28AE}"/>
          </ac:spMkLst>
        </pc:spChg>
        <pc:spChg chg="mod">
          <ac:chgData name="Jan Carlsson" userId="afcd0c99-b3a5-4b72-ba67-1cfcb3b88268" providerId="ADAL" clId="{C53A0097-D9BB-4E99-8765-B1F75D9A9719}" dt="2019-08-31T14:07:17.963" v="2090" actId="20577"/>
          <ac:spMkLst>
            <pc:docMk/>
            <pc:sldMk cId="1241964188" sldId="262"/>
            <ac:spMk id="3" creationId="{30830B0D-4D59-4164-8C99-585EECC5E2E0}"/>
          </ac:spMkLst>
        </pc:spChg>
        <pc:picChg chg="add mod">
          <ac:chgData name="Jan Carlsson" userId="afcd0c99-b3a5-4b72-ba67-1cfcb3b88268" providerId="ADAL" clId="{C53A0097-D9BB-4E99-8765-B1F75D9A9719}" dt="2019-08-30T13:34:24.514" v="759" actId="1076"/>
          <ac:picMkLst>
            <pc:docMk/>
            <pc:sldMk cId="1241964188" sldId="262"/>
            <ac:picMk id="7" creationId="{A9E83338-7853-4853-B077-AC4F452C1805}"/>
          </ac:picMkLst>
        </pc:picChg>
      </pc:sldChg>
      <pc:sldChg chg="addSp modSp add modAnim">
        <pc:chgData name="Jan Carlsson" userId="afcd0c99-b3a5-4b72-ba67-1cfcb3b88268" providerId="ADAL" clId="{C53A0097-D9BB-4E99-8765-B1F75D9A9719}" dt="2019-09-01T09:32:56.707" v="2295" actId="20577"/>
        <pc:sldMkLst>
          <pc:docMk/>
          <pc:sldMk cId="2090169513" sldId="263"/>
        </pc:sldMkLst>
        <pc:spChg chg="mod">
          <ac:chgData name="Jan Carlsson" userId="afcd0c99-b3a5-4b72-ba67-1cfcb3b88268" providerId="ADAL" clId="{C53A0097-D9BB-4E99-8765-B1F75D9A9719}" dt="2019-08-31T12:15:49.384" v="1605" actId="20577"/>
          <ac:spMkLst>
            <pc:docMk/>
            <pc:sldMk cId="2090169513" sldId="263"/>
            <ac:spMk id="2" creationId="{3313B9D9-7942-42A0-83AF-A3338C4240C0}"/>
          </ac:spMkLst>
        </pc:spChg>
        <pc:spChg chg="mod">
          <ac:chgData name="Jan Carlsson" userId="afcd0c99-b3a5-4b72-ba67-1cfcb3b88268" providerId="ADAL" clId="{C53A0097-D9BB-4E99-8765-B1F75D9A9719}" dt="2019-09-01T09:32:56.707" v="2295" actId="20577"/>
          <ac:spMkLst>
            <pc:docMk/>
            <pc:sldMk cId="2090169513" sldId="263"/>
            <ac:spMk id="3" creationId="{18152178-7786-4031-8B05-D9EC1F93C869}"/>
          </ac:spMkLst>
        </pc:spChg>
        <pc:spChg chg="add mod">
          <ac:chgData name="Jan Carlsson" userId="afcd0c99-b3a5-4b72-ba67-1cfcb3b88268" providerId="ADAL" clId="{C53A0097-D9BB-4E99-8765-B1F75D9A9719}" dt="2019-08-31T12:21:34.098" v="1706" actId="1076"/>
          <ac:spMkLst>
            <pc:docMk/>
            <pc:sldMk cId="2090169513" sldId="263"/>
            <ac:spMk id="6" creationId="{7D9A3F49-F23D-4434-8AEF-10D76151A1A2}"/>
          </ac:spMkLst>
        </pc:spChg>
        <pc:spChg chg="add mod">
          <ac:chgData name="Jan Carlsson" userId="afcd0c99-b3a5-4b72-ba67-1cfcb3b88268" providerId="ADAL" clId="{C53A0097-D9BB-4E99-8765-B1F75D9A9719}" dt="2019-08-31T13:07:04.438" v="1841" actId="20577"/>
          <ac:spMkLst>
            <pc:docMk/>
            <pc:sldMk cId="2090169513" sldId="263"/>
            <ac:spMk id="18" creationId="{A1D8D089-125E-43A8-A3E2-3DBAFEC0FFEE}"/>
          </ac:spMkLst>
        </pc:spChg>
      </pc:sldChg>
      <pc:sldChg chg="addSp delSp modSp add del">
        <pc:chgData name="Jan Carlsson" userId="afcd0c99-b3a5-4b72-ba67-1cfcb3b88268" providerId="ADAL" clId="{C53A0097-D9BB-4E99-8765-B1F75D9A9719}" dt="2019-08-31T14:25:39.488" v="2127" actId="2696"/>
        <pc:sldMkLst>
          <pc:docMk/>
          <pc:sldMk cId="77456842" sldId="264"/>
        </pc:sldMkLst>
        <pc:spChg chg="del">
          <ac:chgData name="Jan Carlsson" userId="afcd0c99-b3a5-4b72-ba67-1cfcb3b88268" providerId="ADAL" clId="{C53A0097-D9BB-4E99-8765-B1F75D9A9719}" dt="2019-08-31T14:21:57.404" v="2109"/>
          <ac:spMkLst>
            <pc:docMk/>
            <pc:sldMk cId="77456842" sldId="264"/>
            <ac:spMk id="2" creationId="{0D7BB688-A3A1-4231-B6E0-0D365EEA5C37}"/>
          </ac:spMkLst>
        </pc:spChg>
        <pc:spChg chg="del">
          <ac:chgData name="Jan Carlsson" userId="afcd0c99-b3a5-4b72-ba67-1cfcb3b88268" providerId="ADAL" clId="{C53A0097-D9BB-4E99-8765-B1F75D9A9719}" dt="2019-08-31T14:21:57.404" v="2109"/>
          <ac:spMkLst>
            <pc:docMk/>
            <pc:sldMk cId="77456842" sldId="264"/>
            <ac:spMk id="3" creationId="{4B389712-F9B8-4633-9D2E-078E8FAC2102}"/>
          </ac:spMkLst>
        </pc:spChg>
        <pc:grpChg chg="add mod">
          <ac:chgData name="Jan Carlsson" userId="afcd0c99-b3a5-4b72-ba67-1cfcb3b88268" providerId="ADAL" clId="{C53A0097-D9BB-4E99-8765-B1F75D9A9719}" dt="2019-08-31T14:22:48.764" v="2118" actId="164"/>
          <ac:grpSpMkLst>
            <pc:docMk/>
            <pc:sldMk cId="77456842" sldId="264"/>
            <ac:grpSpMk id="10" creationId="{5DB9F8CD-AB89-4230-A9A3-EBEFAC38A776}"/>
          </ac:grpSpMkLst>
        </pc:grpChg>
        <pc:picChg chg="add mod">
          <ac:chgData name="Jan Carlsson" userId="afcd0c99-b3a5-4b72-ba67-1cfcb3b88268" providerId="ADAL" clId="{C53A0097-D9BB-4E99-8765-B1F75D9A9719}" dt="2019-08-31T14:22:48.764" v="2118" actId="164"/>
          <ac:picMkLst>
            <pc:docMk/>
            <pc:sldMk cId="77456842" sldId="264"/>
            <ac:picMk id="7" creationId="{0A513019-6BA2-41D7-BEA9-7AC619BBB7BD}"/>
          </ac:picMkLst>
        </pc:picChg>
        <pc:picChg chg="add mod">
          <ac:chgData name="Jan Carlsson" userId="afcd0c99-b3a5-4b72-ba67-1cfcb3b88268" providerId="ADAL" clId="{C53A0097-D9BB-4E99-8765-B1F75D9A9719}" dt="2019-08-31T14:22:48.764" v="2118" actId="164"/>
          <ac:picMkLst>
            <pc:docMk/>
            <pc:sldMk cId="77456842" sldId="264"/>
            <ac:picMk id="9" creationId="{58F31E56-2CAC-408F-810C-23A7786F3EF1}"/>
          </ac:picMkLst>
        </pc:picChg>
      </pc:sldChg>
      <pc:sldChg chg="add del">
        <pc:chgData name="Jan Carlsson" userId="afcd0c99-b3a5-4b72-ba67-1cfcb3b88268" providerId="ADAL" clId="{C53A0097-D9BB-4E99-8765-B1F75D9A9719}" dt="2019-08-31T12:26:08.093" v="1747" actId="2696"/>
        <pc:sldMkLst>
          <pc:docMk/>
          <pc:sldMk cId="1591065534" sldId="264"/>
        </pc:sldMkLst>
      </pc:sldChg>
      <pc:sldChg chg="modSp add del">
        <pc:chgData name="Jan Carlsson" userId="afcd0c99-b3a5-4b72-ba67-1cfcb3b88268" providerId="ADAL" clId="{C53A0097-D9BB-4E99-8765-B1F75D9A9719}" dt="2019-08-31T12:26:06.638" v="1746" actId="2696"/>
        <pc:sldMkLst>
          <pc:docMk/>
          <pc:sldMk cId="2771051683" sldId="265"/>
        </pc:sldMkLst>
        <pc:spChg chg="mod">
          <ac:chgData name="Jan Carlsson" userId="afcd0c99-b3a5-4b72-ba67-1cfcb3b88268" providerId="ADAL" clId="{C53A0097-D9BB-4E99-8765-B1F75D9A9719}" dt="2019-08-31T12:17:57.704" v="1669" actId="20577"/>
          <ac:spMkLst>
            <pc:docMk/>
            <pc:sldMk cId="2771051683" sldId="265"/>
            <ac:spMk id="3" creationId="{4D4BE34D-8239-45D9-9505-1A9A505D179D}"/>
          </ac:spMkLst>
        </pc:spChg>
      </pc:sldChg>
    </pc:docChg>
  </pc:docChgLst>
  <pc:docChgLst>
    <pc:chgData name="Jan Carlsson" userId="afcd0c99-b3a5-4b72-ba67-1cfcb3b88268" providerId="ADAL" clId="{9203861E-C04F-4B25-9336-C7BFB4A7D3EA}"/>
    <pc:docChg chg="custSel addSld delSld modSld modMainMaster">
      <pc:chgData name="Jan Carlsson" userId="afcd0c99-b3a5-4b72-ba67-1cfcb3b88268" providerId="ADAL" clId="{9203861E-C04F-4B25-9336-C7BFB4A7D3EA}" dt="2019-08-28T12:00:31.984" v="326" actId="2696"/>
      <pc:docMkLst>
        <pc:docMk/>
      </pc:docMkLst>
      <pc:sldChg chg="modSp add">
        <pc:chgData name="Jan Carlsson" userId="afcd0c99-b3a5-4b72-ba67-1cfcb3b88268" providerId="ADAL" clId="{9203861E-C04F-4B25-9336-C7BFB4A7D3EA}" dt="2019-08-28T12:00:06.684" v="318" actId="20577"/>
        <pc:sldMkLst>
          <pc:docMk/>
          <pc:sldMk cId="898235547" sldId="256"/>
        </pc:sldMkLst>
        <pc:spChg chg="mod">
          <ac:chgData name="Jan Carlsson" userId="afcd0c99-b3a5-4b72-ba67-1cfcb3b88268" providerId="ADAL" clId="{9203861E-C04F-4B25-9336-C7BFB4A7D3EA}" dt="2019-08-28T11:59:14.515" v="236" actId="20577"/>
          <ac:spMkLst>
            <pc:docMk/>
            <pc:sldMk cId="898235547" sldId="256"/>
            <ac:spMk id="2" creationId="{A707E66A-AE0D-4777-AF93-F8D8655DDF36}"/>
          </ac:spMkLst>
        </pc:spChg>
        <pc:spChg chg="mod">
          <ac:chgData name="Jan Carlsson" userId="afcd0c99-b3a5-4b72-ba67-1cfcb3b88268" providerId="ADAL" clId="{9203861E-C04F-4B25-9336-C7BFB4A7D3EA}" dt="2019-08-28T12:00:06.684" v="318" actId="20577"/>
          <ac:spMkLst>
            <pc:docMk/>
            <pc:sldMk cId="898235547" sldId="256"/>
            <ac:spMk id="3" creationId="{22F4C41C-8AE4-4292-9439-F45DAE8166AE}"/>
          </ac:spMkLst>
        </pc:spChg>
      </pc:sldChg>
      <pc:sldChg chg="modSp add">
        <pc:chgData name="Jan Carlsson" userId="afcd0c99-b3a5-4b72-ba67-1cfcb3b88268" providerId="ADAL" clId="{9203861E-C04F-4B25-9336-C7BFB4A7D3EA}" dt="2019-08-28T12:00:25.011" v="325" actId="20577"/>
        <pc:sldMkLst>
          <pc:docMk/>
          <pc:sldMk cId="819620053" sldId="257"/>
        </pc:sldMkLst>
        <pc:spChg chg="mod">
          <ac:chgData name="Jan Carlsson" userId="afcd0c99-b3a5-4b72-ba67-1cfcb3b88268" providerId="ADAL" clId="{9203861E-C04F-4B25-9336-C7BFB4A7D3EA}" dt="2019-08-28T12:00:25.011" v="325" actId="20577"/>
          <ac:spMkLst>
            <pc:docMk/>
            <pc:sldMk cId="819620053" sldId="257"/>
            <ac:spMk id="2" creationId="{3313B9D9-7942-42A0-83AF-A3338C4240C0}"/>
          </ac:spMkLst>
        </pc:spChg>
        <pc:spChg chg="mod">
          <ac:chgData name="Jan Carlsson" userId="afcd0c99-b3a5-4b72-ba67-1cfcb3b88268" providerId="ADAL" clId="{9203861E-C04F-4B25-9336-C7BFB4A7D3EA}" dt="2019-08-28T11:55:03.398" v="182" actId="404"/>
          <ac:spMkLst>
            <pc:docMk/>
            <pc:sldMk cId="819620053" sldId="257"/>
            <ac:spMk id="3" creationId="{18152178-7786-4031-8B05-D9EC1F93C869}"/>
          </ac:spMkLst>
        </pc:spChg>
      </pc:sldChg>
      <pc:sldMasterChg chg="addSp delSp modSp setBg modSldLayout">
        <pc:chgData name="Jan Carlsson" userId="afcd0c99-b3a5-4b72-ba67-1cfcb3b88268" providerId="ADAL" clId="{9203861E-C04F-4B25-9336-C7BFB4A7D3EA}" dt="2019-08-28T11:57:53.767" v="200" actId="14100"/>
        <pc:sldMasterMkLst>
          <pc:docMk/>
          <pc:sldMasterMk cId="317478182" sldId="2147483648"/>
        </pc:sldMasterMkLst>
        <pc:spChg chg="mod">
          <ac:chgData name="Jan Carlsson" userId="afcd0c99-b3a5-4b72-ba67-1cfcb3b88268" providerId="ADAL" clId="{9203861E-C04F-4B25-9336-C7BFB4A7D3EA}" dt="2019-08-28T11:57:49.169" v="199" actId="14100"/>
          <ac:spMkLst>
            <pc:docMk/>
            <pc:sldMasterMk cId="317478182" sldId="2147483648"/>
            <ac:spMk id="2" creationId="{2752F9F5-9836-4DDA-9ACA-1ABC6941176C}"/>
          </ac:spMkLst>
        </pc:spChg>
        <pc:spChg chg="mod">
          <ac:chgData name="Jan Carlsson" userId="afcd0c99-b3a5-4b72-ba67-1cfcb3b88268" providerId="ADAL" clId="{9203861E-C04F-4B25-9336-C7BFB4A7D3EA}" dt="2019-08-28T11:57:53.767" v="200" actId="14100"/>
          <ac:spMkLst>
            <pc:docMk/>
            <pc:sldMasterMk cId="317478182" sldId="2147483648"/>
            <ac:spMk id="3" creationId="{25733B21-D089-43C3-87C7-7E126985FE5E}"/>
          </ac:spMkLst>
        </pc:spChg>
        <pc:spChg chg="mod">
          <ac:chgData name="Jan Carlsson" userId="afcd0c99-b3a5-4b72-ba67-1cfcb3b88268" providerId="ADAL" clId="{9203861E-C04F-4B25-9336-C7BFB4A7D3EA}" dt="2019-08-28T11:32:37.244" v="36" actId="20577"/>
          <ac:spMkLst>
            <pc:docMk/>
            <pc:sldMasterMk cId="317478182" sldId="2147483648"/>
            <ac:spMk id="4" creationId="{93C77410-9F04-4219-8637-6F08B005C4EE}"/>
          </ac:spMkLst>
        </pc:spChg>
        <pc:spChg chg="mod">
          <ac:chgData name="Jan Carlsson" userId="afcd0c99-b3a5-4b72-ba67-1cfcb3b88268" providerId="ADAL" clId="{9203861E-C04F-4B25-9336-C7BFB4A7D3EA}" dt="2019-08-28T11:25:52.405" v="22" actId="20577"/>
          <ac:spMkLst>
            <pc:docMk/>
            <pc:sldMasterMk cId="317478182" sldId="2147483648"/>
            <ac:spMk id="5" creationId="{94D39A9A-6221-469A-B582-E3C376868BCC}"/>
          </ac:spMkLst>
        </pc:spChg>
        <pc:spChg chg="add del mod">
          <ac:chgData name="Jan Carlsson" userId="afcd0c99-b3a5-4b72-ba67-1cfcb3b88268" providerId="ADAL" clId="{9203861E-C04F-4B25-9336-C7BFB4A7D3EA}" dt="2019-08-28T11:46:25.568" v="97" actId="478"/>
          <ac:spMkLst>
            <pc:docMk/>
            <pc:sldMasterMk cId="317478182" sldId="2147483648"/>
            <ac:spMk id="7" creationId="{5121A3B7-D689-4167-9B0A-41B8E426AF23}"/>
          </ac:spMkLst>
        </pc:spChg>
        <pc:picChg chg="add del mod">
          <ac:chgData name="Jan Carlsson" userId="afcd0c99-b3a5-4b72-ba67-1cfcb3b88268" providerId="ADAL" clId="{9203861E-C04F-4B25-9336-C7BFB4A7D3EA}" dt="2019-08-28T11:51:40.536" v="100" actId="478"/>
          <ac:picMkLst>
            <pc:docMk/>
            <pc:sldMasterMk cId="317478182" sldId="2147483648"/>
            <ac:picMk id="8" creationId="{95BAEF81-9021-44D5-86C9-8406F99EC7C7}"/>
          </ac:picMkLst>
        </pc:picChg>
        <pc:picChg chg="add del mod">
          <ac:chgData name="Jan Carlsson" userId="afcd0c99-b3a5-4b72-ba67-1cfcb3b88268" providerId="ADAL" clId="{9203861E-C04F-4B25-9336-C7BFB4A7D3EA}" dt="2019-08-28T11:52:20.755" v="105"/>
          <ac:picMkLst>
            <pc:docMk/>
            <pc:sldMasterMk cId="317478182" sldId="2147483648"/>
            <ac:picMk id="9" creationId="{B68E6204-64B6-4B99-81D7-40E2D359239B}"/>
          </ac:picMkLst>
        </pc:picChg>
        <pc:sldLayoutChg chg="addSp delSp modSp setBg">
          <pc:chgData name="Jan Carlsson" userId="afcd0c99-b3a5-4b72-ba67-1cfcb3b88268" providerId="ADAL" clId="{9203861E-C04F-4B25-9336-C7BFB4A7D3EA}" dt="2019-08-28T11:56:42.625" v="192" actId="403"/>
          <pc:sldLayoutMkLst>
            <pc:docMk/>
            <pc:sldMasterMk cId="317478182" sldId="2147483648"/>
            <pc:sldLayoutMk cId="395416906" sldId="2147483649"/>
          </pc:sldLayoutMkLst>
          <pc:spChg chg="add del mod">
            <ac:chgData name="Jan Carlsson" userId="afcd0c99-b3a5-4b72-ba67-1cfcb3b88268" providerId="ADAL" clId="{9203861E-C04F-4B25-9336-C7BFB4A7D3EA}" dt="2019-08-28T11:56:38.439" v="191" actId="113"/>
            <ac:spMkLst>
              <pc:docMk/>
              <pc:sldMasterMk cId="317478182" sldId="2147483648"/>
              <pc:sldLayoutMk cId="395416906" sldId="2147483649"/>
              <ac:spMk id="2" creationId="{4F419961-7D21-495F-93B5-D36BAF5CC715}"/>
            </ac:spMkLst>
          </pc:spChg>
          <pc:spChg chg="mod">
            <ac:chgData name="Jan Carlsson" userId="afcd0c99-b3a5-4b72-ba67-1cfcb3b88268" providerId="ADAL" clId="{9203861E-C04F-4B25-9336-C7BFB4A7D3EA}" dt="2019-08-28T11:56:42.625" v="192" actId="403"/>
            <ac:spMkLst>
              <pc:docMk/>
              <pc:sldMasterMk cId="317478182" sldId="2147483648"/>
              <pc:sldLayoutMk cId="395416906" sldId="2147483649"/>
              <ac:spMk id="3" creationId="{0AABEBE4-DC81-4423-B9F3-6A1EFF424CB6}"/>
            </ac:spMkLst>
          </pc:spChg>
          <pc:spChg chg="del">
            <ac:chgData name="Jan Carlsson" userId="afcd0c99-b3a5-4b72-ba67-1cfcb3b88268" providerId="ADAL" clId="{9203861E-C04F-4B25-9336-C7BFB4A7D3EA}" dt="2019-08-28T11:29:35.448" v="25"/>
            <ac:spMkLst>
              <pc:docMk/>
              <pc:sldMasterMk cId="317478182" sldId="2147483648"/>
              <pc:sldLayoutMk cId="395416906" sldId="2147483649"/>
              <ac:spMk id="4" creationId="{8FA6DC77-B5DB-4C8C-B0FB-36D91E08D86B}"/>
            </ac:spMkLst>
          </pc:spChg>
          <pc:spChg chg="del mod">
            <ac:chgData name="Jan Carlsson" userId="afcd0c99-b3a5-4b72-ba67-1cfcb3b88268" providerId="ADAL" clId="{9203861E-C04F-4B25-9336-C7BFB4A7D3EA}" dt="2019-08-28T11:29:35.448" v="25"/>
            <ac:spMkLst>
              <pc:docMk/>
              <pc:sldMasterMk cId="317478182" sldId="2147483648"/>
              <pc:sldLayoutMk cId="395416906" sldId="2147483649"/>
              <ac:spMk id="5" creationId="{DB1E41AD-7B83-4253-87E7-9C63CAE1F705}"/>
            </ac:spMkLst>
          </pc:spChg>
          <pc:spChg chg="del">
            <ac:chgData name="Jan Carlsson" userId="afcd0c99-b3a5-4b72-ba67-1cfcb3b88268" providerId="ADAL" clId="{9203861E-C04F-4B25-9336-C7BFB4A7D3EA}" dt="2019-08-28T11:29:35.448" v="25"/>
            <ac:spMkLst>
              <pc:docMk/>
              <pc:sldMasterMk cId="317478182" sldId="2147483648"/>
              <pc:sldLayoutMk cId="395416906" sldId="2147483649"/>
              <ac:spMk id="6" creationId="{3150BE5F-0A79-4CB0-BD6C-7A9876D53B39}"/>
            </ac:spMkLst>
          </pc:spChg>
          <pc:spChg chg="add mod">
            <ac:chgData name="Jan Carlsson" userId="afcd0c99-b3a5-4b72-ba67-1cfcb3b88268" providerId="ADAL" clId="{9203861E-C04F-4B25-9336-C7BFB4A7D3EA}" dt="2019-08-28T11:31:40.253" v="33" actId="768"/>
            <ac:spMkLst>
              <pc:docMk/>
              <pc:sldMasterMk cId="317478182" sldId="2147483648"/>
              <pc:sldLayoutMk cId="395416906" sldId="2147483649"/>
              <ac:spMk id="7" creationId="{93AFD284-D4BA-4E78-81AB-10644BC91CA0}"/>
            </ac:spMkLst>
          </pc:spChg>
          <pc:spChg chg="add mod">
            <ac:chgData name="Jan Carlsson" userId="afcd0c99-b3a5-4b72-ba67-1cfcb3b88268" providerId="ADAL" clId="{9203861E-C04F-4B25-9336-C7BFB4A7D3EA}" dt="2019-08-28T11:29:37.637" v="26"/>
            <ac:spMkLst>
              <pc:docMk/>
              <pc:sldMasterMk cId="317478182" sldId="2147483648"/>
              <pc:sldLayoutMk cId="395416906" sldId="2147483649"/>
              <ac:spMk id="8" creationId="{233D682C-D2E4-4138-9777-DF7901041C8D}"/>
            </ac:spMkLst>
          </pc:spChg>
          <pc:spChg chg="add mod">
            <ac:chgData name="Jan Carlsson" userId="afcd0c99-b3a5-4b72-ba67-1cfcb3b88268" providerId="ADAL" clId="{9203861E-C04F-4B25-9336-C7BFB4A7D3EA}" dt="2019-08-28T11:29:37.637" v="26"/>
            <ac:spMkLst>
              <pc:docMk/>
              <pc:sldMasterMk cId="317478182" sldId="2147483648"/>
              <pc:sldLayoutMk cId="395416906" sldId="2147483649"/>
              <ac:spMk id="9" creationId="{E79273FD-E4F6-4D33-9970-4C562C065899}"/>
            </ac:spMkLst>
          </pc:spChg>
          <pc:spChg chg="add del mod">
            <ac:chgData name="Jan Carlsson" userId="afcd0c99-b3a5-4b72-ba67-1cfcb3b88268" providerId="ADAL" clId="{9203861E-C04F-4B25-9336-C7BFB4A7D3EA}" dt="2019-08-28T11:29:49.150" v="29"/>
            <ac:spMkLst>
              <pc:docMk/>
              <pc:sldMasterMk cId="317478182" sldId="2147483648"/>
              <pc:sldLayoutMk cId="395416906" sldId="2147483649"/>
              <ac:spMk id="10" creationId="{8D97ACA7-FC67-42E4-AD71-732125FA8001}"/>
            </ac:spMkLst>
          </pc:spChg>
          <pc:picChg chg="add del">
            <ac:chgData name="Jan Carlsson" userId="afcd0c99-b3a5-4b72-ba67-1cfcb3b88268" providerId="ADAL" clId="{9203861E-C04F-4B25-9336-C7BFB4A7D3EA}" dt="2019-08-28T11:51:53.823" v="102" actId="478"/>
            <ac:picMkLst>
              <pc:docMk/>
              <pc:sldMasterMk cId="317478182" sldId="2147483648"/>
              <pc:sldLayoutMk cId="395416906" sldId="2147483649"/>
              <ac:picMk id="11" creationId="{6E58D4B8-32F4-4189-938C-AAD43C6ED579}"/>
            </ac:picMkLst>
          </pc:picChg>
        </pc:sldLayoutChg>
        <pc:sldLayoutChg chg="addSp modSp setBg">
          <pc:chgData name="Jan Carlsson" userId="afcd0c99-b3a5-4b72-ba67-1cfcb3b88268" providerId="ADAL" clId="{9203861E-C04F-4B25-9336-C7BFB4A7D3EA}" dt="2019-08-28T11:55:51.981" v="186" actId="404"/>
          <pc:sldLayoutMkLst>
            <pc:docMk/>
            <pc:sldMasterMk cId="317478182" sldId="2147483648"/>
            <pc:sldLayoutMk cId="454298131" sldId="2147483650"/>
          </pc:sldLayoutMkLst>
          <pc:spChg chg="mod">
            <ac:chgData name="Jan Carlsson" userId="afcd0c99-b3a5-4b72-ba67-1cfcb3b88268" providerId="ADAL" clId="{9203861E-C04F-4B25-9336-C7BFB4A7D3EA}" dt="2019-08-28T11:55:42.691" v="185" actId="113"/>
            <ac:spMkLst>
              <pc:docMk/>
              <pc:sldMasterMk cId="317478182" sldId="2147483648"/>
              <pc:sldLayoutMk cId="454298131" sldId="2147483650"/>
              <ac:spMk id="2" creationId="{9B595A20-47EF-416D-8C96-FE8E469CCD05}"/>
            </ac:spMkLst>
          </pc:spChg>
          <pc:spChg chg="mod">
            <ac:chgData name="Jan Carlsson" userId="afcd0c99-b3a5-4b72-ba67-1cfcb3b88268" providerId="ADAL" clId="{9203861E-C04F-4B25-9336-C7BFB4A7D3EA}" dt="2019-08-28T11:55:51.981" v="186" actId="404"/>
            <ac:spMkLst>
              <pc:docMk/>
              <pc:sldMasterMk cId="317478182" sldId="2147483648"/>
              <pc:sldLayoutMk cId="454298131" sldId="2147483650"/>
              <ac:spMk id="3" creationId="{7B04308F-753D-48BE-9CF1-32A7F23FBAFA}"/>
            </ac:spMkLst>
          </pc:spChg>
          <pc:spChg chg="mod">
            <ac:chgData name="Jan Carlsson" userId="afcd0c99-b3a5-4b72-ba67-1cfcb3b88268" providerId="ADAL" clId="{9203861E-C04F-4B25-9336-C7BFB4A7D3EA}" dt="2019-08-28T11:33:16.702" v="42" actId="20577"/>
            <ac:spMkLst>
              <pc:docMk/>
              <pc:sldMasterMk cId="317478182" sldId="2147483648"/>
              <pc:sldLayoutMk cId="454298131" sldId="2147483650"/>
              <ac:spMk id="4" creationId="{B19FA58F-74B1-4571-8B53-A4BE7911DD20}"/>
            </ac:spMkLst>
          </pc:spChg>
          <pc:spChg chg="mod">
            <ac:chgData name="Jan Carlsson" userId="afcd0c99-b3a5-4b72-ba67-1cfcb3b88268" providerId="ADAL" clId="{9203861E-C04F-4B25-9336-C7BFB4A7D3EA}" dt="2019-08-28T11:23:31.084" v="10" actId="20577"/>
            <ac:spMkLst>
              <pc:docMk/>
              <pc:sldMasterMk cId="317478182" sldId="2147483648"/>
              <pc:sldLayoutMk cId="454298131" sldId="2147483650"/>
              <ac:spMk id="5" creationId="{DA5FB777-970C-42EA-B336-B60A604FF8D8}"/>
            </ac:spMkLst>
          </pc:spChg>
          <pc:picChg chg="add mod">
            <ac:chgData name="Jan Carlsson" userId="afcd0c99-b3a5-4b72-ba67-1cfcb3b88268" providerId="ADAL" clId="{9203861E-C04F-4B25-9336-C7BFB4A7D3EA}" dt="2019-08-28T11:52:36.614" v="108" actId="1076"/>
            <ac:picMkLst>
              <pc:docMk/>
              <pc:sldMasterMk cId="317478182" sldId="2147483648"/>
              <pc:sldLayoutMk cId="454298131" sldId="2147483650"/>
              <ac:picMk id="7" creationId="{8944626E-27D5-4E0B-BE43-737368A1CE91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41.518" v="109"/>
          <pc:sldLayoutMkLst>
            <pc:docMk/>
            <pc:sldMasterMk cId="317478182" sldId="2147483648"/>
            <pc:sldLayoutMk cId="2015040453" sldId="2147483651"/>
          </pc:sldLayoutMkLst>
          <pc:spChg chg="mod">
            <ac:chgData name="Jan Carlsson" userId="afcd0c99-b3a5-4b72-ba67-1cfcb3b88268" providerId="ADAL" clId="{9203861E-C04F-4B25-9336-C7BFB4A7D3EA}" dt="2019-08-28T11:33:04.240" v="39" actId="20577"/>
            <ac:spMkLst>
              <pc:docMk/>
              <pc:sldMasterMk cId="317478182" sldId="2147483648"/>
              <pc:sldLayoutMk cId="2015040453" sldId="2147483651"/>
              <ac:spMk id="4" creationId="{75FD1691-83FB-4292-92B6-9AD6B4F2DDB8}"/>
            </ac:spMkLst>
          </pc:spChg>
          <pc:picChg chg="add">
            <ac:chgData name="Jan Carlsson" userId="afcd0c99-b3a5-4b72-ba67-1cfcb3b88268" providerId="ADAL" clId="{9203861E-C04F-4B25-9336-C7BFB4A7D3EA}" dt="2019-08-28T11:52:41.518" v="109"/>
            <ac:picMkLst>
              <pc:docMk/>
              <pc:sldMasterMk cId="317478182" sldId="2147483648"/>
              <pc:sldLayoutMk cId="2015040453" sldId="2147483651"/>
              <ac:picMk id="7" creationId="{B212A574-48E8-47F5-A83D-99D4303909CA}"/>
            </ac:picMkLst>
          </pc:picChg>
        </pc:sldLayoutChg>
        <pc:sldLayoutChg chg="addSp">
          <pc:chgData name="Jan Carlsson" userId="afcd0c99-b3a5-4b72-ba67-1cfcb3b88268" providerId="ADAL" clId="{9203861E-C04F-4B25-9336-C7BFB4A7D3EA}" dt="2019-08-28T11:52:44.319" v="110"/>
          <pc:sldLayoutMkLst>
            <pc:docMk/>
            <pc:sldMasterMk cId="317478182" sldId="2147483648"/>
            <pc:sldLayoutMk cId="1004349901" sldId="2147483652"/>
          </pc:sldLayoutMkLst>
          <pc:picChg chg="add">
            <ac:chgData name="Jan Carlsson" userId="afcd0c99-b3a5-4b72-ba67-1cfcb3b88268" providerId="ADAL" clId="{9203861E-C04F-4B25-9336-C7BFB4A7D3EA}" dt="2019-08-28T11:52:44.319" v="110"/>
            <ac:picMkLst>
              <pc:docMk/>
              <pc:sldMasterMk cId="317478182" sldId="2147483648"/>
              <pc:sldLayoutMk cId="1004349901" sldId="2147483652"/>
              <ac:picMk id="8" creationId="{09A0A3A8-7C3C-402F-8BA8-9DCD6AA69A86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45.848" v="111"/>
          <pc:sldLayoutMkLst>
            <pc:docMk/>
            <pc:sldMasterMk cId="317478182" sldId="2147483648"/>
            <pc:sldLayoutMk cId="2156986891" sldId="2147483653"/>
          </pc:sldLayoutMkLst>
          <pc:spChg chg="mod">
            <ac:chgData name="Jan Carlsson" userId="afcd0c99-b3a5-4b72-ba67-1cfcb3b88268" providerId="ADAL" clId="{9203861E-C04F-4B25-9336-C7BFB4A7D3EA}" dt="2019-08-28T11:35:59.150" v="68" actId="20577"/>
            <ac:spMkLst>
              <pc:docMk/>
              <pc:sldMasterMk cId="317478182" sldId="2147483648"/>
              <pc:sldLayoutMk cId="2156986891" sldId="2147483653"/>
              <ac:spMk id="7" creationId="{11E954EF-7267-4680-B83D-4DEB14FB1F1E}"/>
            </ac:spMkLst>
          </pc:spChg>
          <pc:picChg chg="add">
            <ac:chgData name="Jan Carlsson" userId="afcd0c99-b3a5-4b72-ba67-1cfcb3b88268" providerId="ADAL" clId="{9203861E-C04F-4B25-9336-C7BFB4A7D3EA}" dt="2019-08-28T11:52:45.848" v="111"/>
            <ac:picMkLst>
              <pc:docMk/>
              <pc:sldMasterMk cId="317478182" sldId="2147483648"/>
              <pc:sldLayoutMk cId="2156986891" sldId="2147483653"/>
              <ac:picMk id="10" creationId="{D4159C2B-FB18-4FDE-BA0A-0A4A9A59216A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47.560" v="112"/>
          <pc:sldLayoutMkLst>
            <pc:docMk/>
            <pc:sldMasterMk cId="317478182" sldId="2147483648"/>
            <pc:sldLayoutMk cId="1772180771" sldId="2147483654"/>
          </pc:sldLayoutMkLst>
          <pc:spChg chg="mod">
            <ac:chgData name="Jan Carlsson" userId="afcd0c99-b3a5-4b72-ba67-1cfcb3b88268" providerId="ADAL" clId="{9203861E-C04F-4B25-9336-C7BFB4A7D3EA}" dt="2019-08-28T11:33:33.709" v="45" actId="20577"/>
            <ac:spMkLst>
              <pc:docMk/>
              <pc:sldMasterMk cId="317478182" sldId="2147483648"/>
              <pc:sldLayoutMk cId="1772180771" sldId="2147483654"/>
              <ac:spMk id="3" creationId="{98651CF0-2895-4F6D-AA5C-6302B75C244C}"/>
            </ac:spMkLst>
          </pc:spChg>
          <pc:picChg chg="add">
            <ac:chgData name="Jan Carlsson" userId="afcd0c99-b3a5-4b72-ba67-1cfcb3b88268" providerId="ADAL" clId="{9203861E-C04F-4B25-9336-C7BFB4A7D3EA}" dt="2019-08-28T11:52:47.560" v="112"/>
            <ac:picMkLst>
              <pc:docMk/>
              <pc:sldMasterMk cId="317478182" sldId="2147483648"/>
              <pc:sldLayoutMk cId="1772180771" sldId="2147483654"/>
              <ac:picMk id="6" creationId="{78495A49-D3C5-49AE-9EE8-0E8D35A11A01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50.485" v="113"/>
          <pc:sldLayoutMkLst>
            <pc:docMk/>
            <pc:sldMasterMk cId="317478182" sldId="2147483648"/>
            <pc:sldLayoutMk cId="41837336" sldId="2147483655"/>
          </pc:sldLayoutMkLst>
          <pc:spChg chg="mod">
            <ac:chgData name="Jan Carlsson" userId="afcd0c99-b3a5-4b72-ba67-1cfcb3b88268" providerId="ADAL" clId="{9203861E-C04F-4B25-9336-C7BFB4A7D3EA}" dt="2019-08-28T11:33:41.074" v="48" actId="20577"/>
            <ac:spMkLst>
              <pc:docMk/>
              <pc:sldMasterMk cId="317478182" sldId="2147483648"/>
              <pc:sldLayoutMk cId="41837336" sldId="2147483655"/>
              <ac:spMk id="2" creationId="{E849CFFE-A875-4F0E-888A-2D7D685B5F62}"/>
            </ac:spMkLst>
          </pc:spChg>
          <pc:picChg chg="add">
            <ac:chgData name="Jan Carlsson" userId="afcd0c99-b3a5-4b72-ba67-1cfcb3b88268" providerId="ADAL" clId="{9203861E-C04F-4B25-9336-C7BFB4A7D3EA}" dt="2019-08-28T11:52:50.485" v="113"/>
            <ac:picMkLst>
              <pc:docMk/>
              <pc:sldMasterMk cId="317478182" sldId="2147483648"/>
              <pc:sldLayoutMk cId="41837336" sldId="2147483655"/>
              <ac:picMk id="5" creationId="{B6FB543F-A54C-4F7D-A658-ECDC3B081EA2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52.991" v="114"/>
          <pc:sldLayoutMkLst>
            <pc:docMk/>
            <pc:sldMasterMk cId="317478182" sldId="2147483648"/>
            <pc:sldLayoutMk cId="312948995" sldId="2147483656"/>
          </pc:sldLayoutMkLst>
          <pc:spChg chg="mod">
            <ac:chgData name="Jan Carlsson" userId="afcd0c99-b3a5-4b72-ba67-1cfcb3b88268" providerId="ADAL" clId="{9203861E-C04F-4B25-9336-C7BFB4A7D3EA}" dt="2019-08-28T11:36:10.878" v="71" actId="20577"/>
            <ac:spMkLst>
              <pc:docMk/>
              <pc:sldMasterMk cId="317478182" sldId="2147483648"/>
              <pc:sldLayoutMk cId="312948995" sldId="2147483656"/>
              <ac:spMk id="5" creationId="{1600A784-27D7-4C61-B433-45C2C0E655C6}"/>
            </ac:spMkLst>
          </pc:spChg>
          <pc:picChg chg="add">
            <ac:chgData name="Jan Carlsson" userId="afcd0c99-b3a5-4b72-ba67-1cfcb3b88268" providerId="ADAL" clId="{9203861E-C04F-4B25-9336-C7BFB4A7D3EA}" dt="2019-08-28T11:52:52.991" v="114"/>
            <ac:picMkLst>
              <pc:docMk/>
              <pc:sldMasterMk cId="317478182" sldId="2147483648"/>
              <pc:sldLayoutMk cId="312948995" sldId="2147483656"/>
              <ac:picMk id="8" creationId="{DCF0BC02-2527-40A6-94E4-6D8C31E50D4B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54.535" v="115"/>
          <pc:sldLayoutMkLst>
            <pc:docMk/>
            <pc:sldMasterMk cId="317478182" sldId="2147483648"/>
            <pc:sldLayoutMk cId="2076004772" sldId="2147483657"/>
          </pc:sldLayoutMkLst>
          <pc:spChg chg="mod">
            <ac:chgData name="Jan Carlsson" userId="afcd0c99-b3a5-4b72-ba67-1cfcb3b88268" providerId="ADAL" clId="{9203861E-C04F-4B25-9336-C7BFB4A7D3EA}" dt="2019-08-28T11:36:15.422" v="72"/>
            <ac:spMkLst>
              <pc:docMk/>
              <pc:sldMasterMk cId="317478182" sldId="2147483648"/>
              <pc:sldLayoutMk cId="2076004772" sldId="2147483657"/>
              <ac:spMk id="5" creationId="{05FBD02F-1CD4-4B2E-9EF9-8210A018F92F}"/>
            </ac:spMkLst>
          </pc:spChg>
          <pc:picChg chg="add">
            <ac:chgData name="Jan Carlsson" userId="afcd0c99-b3a5-4b72-ba67-1cfcb3b88268" providerId="ADAL" clId="{9203861E-C04F-4B25-9336-C7BFB4A7D3EA}" dt="2019-08-28T11:52:54.535" v="115"/>
            <ac:picMkLst>
              <pc:docMk/>
              <pc:sldMasterMk cId="317478182" sldId="2147483648"/>
              <pc:sldLayoutMk cId="2076004772" sldId="2147483657"/>
              <ac:picMk id="8" creationId="{4FE7911F-A92E-4E53-8A62-875E0932B563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56.853" v="116"/>
          <pc:sldLayoutMkLst>
            <pc:docMk/>
            <pc:sldMasterMk cId="317478182" sldId="2147483648"/>
            <pc:sldLayoutMk cId="2770706282" sldId="2147483658"/>
          </pc:sldLayoutMkLst>
          <pc:spChg chg="mod">
            <ac:chgData name="Jan Carlsson" userId="afcd0c99-b3a5-4b72-ba67-1cfcb3b88268" providerId="ADAL" clId="{9203861E-C04F-4B25-9336-C7BFB4A7D3EA}" dt="2019-08-28T11:36:19.984" v="73"/>
            <ac:spMkLst>
              <pc:docMk/>
              <pc:sldMasterMk cId="317478182" sldId="2147483648"/>
              <pc:sldLayoutMk cId="2770706282" sldId="2147483658"/>
              <ac:spMk id="4" creationId="{236252C4-4D49-4FF8-A1A3-EA496F070257}"/>
            </ac:spMkLst>
          </pc:spChg>
          <pc:picChg chg="add">
            <ac:chgData name="Jan Carlsson" userId="afcd0c99-b3a5-4b72-ba67-1cfcb3b88268" providerId="ADAL" clId="{9203861E-C04F-4B25-9336-C7BFB4A7D3EA}" dt="2019-08-28T11:52:56.853" v="116"/>
            <ac:picMkLst>
              <pc:docMk/>
              <pc:sldMasterMk cId="317478182" sldId="2147483648"/>
              <pc:sldLayoutMk cId="2770706282" sldId="2147483658"/>
              <ac:picMk id="7" creationId="{B1222C9D-9117-45C3-9B3B-9A63F27EDF86}"/>
            </ac:picMkLst>
          </pc:picChg>
        </pc:sldLayoutChg>
        <pc:sldLayoutChg chg="addSp modSp">
          <pc:chgData name="Jan Carlsson" userId="afcd0c99-b3a5-4b72-ba67-1cfcb3b88268" providerId="ADAL" clId="{9203861E-C04F-4B25-9336-C7BFB4A7D3EA}" dt="2019-08-28T11:52:59.535" v="117"/>
          <pc:sldLayoutMkLst>
            <pc:docMk/>
            <pc:sldMasterMk cId="317478182" sldId="2147483648"/>
            <pc:sldLayoutMk cId="2080531320" sldId="2147483659"/>
          </pc:sldLayoutMkLst>
          <pc:spChg chg="mod">
            <ac:chgData name="Jan Carlsson" userId="afcd0c99-b3a5-4b72-ba67-1cfcb3b88268" providerId="ADAL" clId="{9203861E-C04F-4B25-9336-C7BFB4A7D3EA}" dt="2019-08-28T11:36:24.680" v="74"/>
            <ac:spMkLst>
              <pc:docMk/>
              <pc:sldMasterMk cId="317478182" sldId="2147483648"/>
              <pc:sldLayoutMk cId="2080531320" sldId="2147483659"/>
              <ac:spMk id="4" creationId="{186406D1-F530-406A-9328-ECCDFE5CA46A}"/>
            </ac:spMkLst>
          </pc:spChg>
          <pc:picChg chg="add">
            <ac:chgData name="Jan Carlsson" userId="afcd0c99-b3a5-4b72-ba67-1cfcb3b88268" providerId="ADAL" clId="{9203861E-C04F-4B25-9336-C7BFB4A7D3EA}" dt="2019-08-28T11:52:59.535" v="117"/>
            <ac:picMkLst>
              <pc:docMk/>
              <pc:sldMasterMk cId="317478182" sldId="2147483648"/>
              <pc:sldLayoutMk cId="2080531320" sldId="2147483659"/>
              <ac:picMk id="7" creationId="{EB9C2ECB-899A-4215-924F-580BB2BD25AC}"/>
            </ac:picMkLst>
          </pc:picChg>
        </pc:sldLayoutChg>
      </pc:sldMasterChg>
    </pc:docChg>
  </pc:docChgLst>
  <pc:docChgLst>
    <pc:chgData name="Jan Carlsson" userId="afcd0c99-b3a5-4b72-ba67-1cfcb3b88268" providerId="ADAL" clId="{24B6248C-7AEC-4CC6-A5CA-BF1172269C26}"/>
    <pc:docChg chg="addSld modSld">
      <pc:chgData name="Jan Carlsson" userId="afcd0c99-b3a5-4b72-ba67-1cfcb3b88268" providerId="ADAL" clId="{24B6248C-7AEC-4CC6-A5CA-BF1172269C26}" dt="2019-08-30T10:28:24.565" v="471" actId="1076"/>
      <pc:docMkLst>
        <pc:docMk/>
      </pc:docMkLst>
      <pc:sldChg chg="modSp">
        <pc:chgData name="Jan Carlsson" userId="afcd0c99-b3a5-4b72-ba67-1cfcb3b88268" providerId="ADAL" clId="{24B6248C-7AEC-4CC6-A5CA-BF1172269C26}" dt="2019-08-30T08:50:00.830" v="4" actId="20577"/>
        <pc:sldMkLst>
          <pc:docMk/>
          <pc:sldMk cId="898235547" sldId="256"/>
        </pc:sldMkLst>
        <pc:spChg chg="mod">
          <ac:chgData name="Jan Carlsson" userId="afcd0c99-b3a5-4b72-ba67-1cfcb3b88268" providerId="ADAL" clId="{24B6248C-7AEC-4CC6-A5CA-BF1172269C26}" dt="2019-08-30T08:50:00.830" v="4" actId="20577"/>
          <ac:spMkLst>
            <pc:docMk/>
            <pc:sldMk cId="898235547" sldId="256"/>
            <ac:spMk id="3" creationId="{22F4C41C-8AE4-4292-9439-F45DAE8166AE}"/>
          </ac:spMkLst>
        </pc:spChg>
      </pc:sldChg>
      <pc:sldChg chg="modSp">
        <pc:chgData name="Jan Carlsson" userId="afcd0c99-b3a5-4b72-ba67-1cfcb3b88268" providerId="ADAL" clId="{24B6248C-7AEC-4CC6-A5CA-BF1172269C26}" dt="2019-08-30T08:53:16.918" v="240" actId="6549"/>
        <pc:sldMkLst>
          <pc:docMk/>
          <pc:sldMk cId="819620053" sldId="257"/>
        </pc:sldMkLst>
        <pc:spChg chg="mod">
          <ac:chgData name="Jan Carlsson" userId="afcd0c99-b3a5-4b72-ba67-1cfcb3b88268" providerId="ADAL" clId="{24B6248C-7AEC-4CC6-A5CA-BF1172269C26}" dt="2019-08-30T08:50:51.700" v="42" actId="20577"/>
          <ac:spMkLst>
            <pc:docMk/>
            <pc:sldMk cId="819620053" sldId="257"/>
            <ac:spMk id="2" creationId="{3313B9D9-7942-42A0-83AF-A3338C4240C0}"/>
          </ac:spMkLst>
        </pc:spChg>
        <pc:spChg chg="mod">
          <ac:chgData name="Jan Carlsson" userId="afcd0c99-b3a5-4b72-ba67-1cfcb3b88268" providerId="ADAL" clId="{24B6248C-7AEC-4CC6-A5CA-BF1172269C26}" dt="2019-08-30T08:53:16.918" v="240" actId="6549"/>
          <ac:spMkLst>
            <pc:docMk/>
            <pc:sldMk cId="819620053" sldId="257"/>
            <ac:spMk id="3" creationId="{18152178-7786-4031-8B05-D9EC1F93C869}"/>
          </ac:spMkLst>
        </pc:spChg>
      </pc:sldChg>
      <pc:sldChg chg="addSp delSp modSp add">
        <pc:chgData name="Jan Carlsson" userId="afcd0c99-b3a5-4b72-ba67-1cfcb3b88268" providerId="ADAL" clId="{24B6248C-7AEC-4CC6-A5CA-BF1172269C26}" dt="2019-08-30T10:28:24.565" v="471" actId="1076"/>
        <pc:sldMkLst>
          <pc:docMk/>
          <pc:sldMk cId="4063856970" sldId="258"/>
        </pc:sldMkLst>
        <pc:spChg chg="del">
          <ac:chgData name="Jan Carlsson" userId="afcd0c99-b3a5-4b72-ba67-1cfcb3b88268" providerId="ADAL" clId="{24B6248C-7AEC-4CC6-A5CA-BF1172269C26}" dt="2019-08-30T08:54:09.510" v="242"/>
          <ac:spMkLst>
            <pc:docMk/>
            <pc:sldMk cId="4063856970" sldId="258"/>
            <ac:spMk id="2" creationId="{F18DBF99-7053-4927-9231-340C1457BBDD}"/>
          </ac:spMkLst>
        </pc:spChg>
        <pc:spChg chg="del">
          <ac:chgData name="Jan Carlsson" userId="afcd0c99-b3a5-4b72-ba67-1cfcb3b88268" providerId="ADAL" clId="{24B6248C-7AEC-4CC6-A5CA-BF1172269C26}" dt="2019-08-30T08:54:09.510" v="242"/>
          <ac:spMkLst>
            <pc:docMk/>
            <pc:sldMk cId="4063856970" sldId="258"/>
            <ac:spMk id="3" creationId="{64D99257-32C3-475E-A5B1-097FDA4FF737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7" creationId="{0A52419D-3C72-46AF-8ECF-2665AF6EA86F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9" creationId="{547365BC-B4C7-41C5-9B75-9B5BA135D92C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1" creationId="{B56651E5-AAEA-4E8A-B962-E6237F44AE99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3" creationId="{56CD8544-1082-4EDD-8BD4-BE10BBAFA184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4" creationId="{B4F5BC52-6CA8-41CA-B898-08DAC11221DE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5" creationId="{C1A1EBB7-4661-44C6-AE57-81D2B46B5BF0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7" creationId="{2BD9ED6B-F00E-4684-B7E5-FD97E4BACAAD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8" creationId="{92D41AA0-3B54-4771-98CE-AF83EA0CB62F}"/>
          </ac:spMkLst>
        </pc:spChg>
        <pc:spChg chg="add del">
          <ac:chgData name="Jan Carlsson" userId="afcd0c99-b3a5-4b72-ba67-1cfcb3b88268" providerId="ADAL" clId="{24B6248C-7AEC-4CC6-A5CA-BF1172269C26}" dt="2019-08-30T09:06:32.357" v="261"/>
          <ac:spMkLst>
            <pc:docMk/>
            <pc:sldMk cId="4063856970" sldId="258"/>
            <ac:spMk id="19" creationId="{8484F275-9619-495B-B6B5-C7A2B2D0935E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25" creationId="{B999B42B-8B58-45C9-86C9-CFF90DF1601A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27" creationId="{E162ED9F-5A6D-4899-9C09-9B587EDA7696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29" creationId="{C3C788D8-BB50-4221-A418-9974634DC74C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1" creationId="{AEC10930-AD2E-4999-AC8C-6F93245B8D50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2" creationId="{4DAE68CB-C2AA-497E-A71C-140037DC7D67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3" creationId="{8DDED0E5-16A2-456F-87FE-D332EED39C2D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5" creationId="{8B23B303-58F1-435E-B650-4B79C9F69DA1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6" creationId="{16C30F61-A8E5-4F16-95B3-081DC9F97DA0}"/>
          </ac:spMkLst>
        </pc:spChg>
        <pc:spChg chg="add del">
          <ac:chgData name="Jan Carlsson" userId="afcd0c99-b3a5-4b72-ba67-1cfcb3b88268" providerId="ADAL" clId="{24B6248C-7AEC-4CC6-A5CA-BF1172269C26}" dt="2019-08-30T09:06:39.429" v="263"/>
          <ac:spMkLst>
            <pc:docMk/>
            <pc:sldMk cId="4063856970" sldId="258"/>
            <ac:spMk id="37" creationId="{2DCC81A5-8E0A-4C3E-B418-C13203689E24}"/>
          </ac:spMkLst>
        </pc:spChg>
        <pc:spChg chg="add mod">
          <ac:chgData name="Jan Carlsson" userId="afcd0c99-b3a5-4b72-ba67-1cfcb3b88268" providerId="ADAL" clId="{24B6248C-7AEC-4CC6-A5CA-BF1172269C26}" dt="2019-08-30T10:13:36.417" v="439" actId="1076"/>
          <ac:spMkLst>
            <pc:docMk/>
            <pc:sldMk cId="4063856970" sldId="258"/>
            <ac:spMk id="43" creationId="{7715FEA0-255D-456A-9861-624702AB1C8D}"/>
          </ac:spMkLst>
        </pc:spChg>
        <pc:spChg chg="add mod">
          <ac:chgData name="Jan Carlsson" userId="afcd0c99-b3a5-4b72-ba67-1cfcb3b88268" providerId="ADAL" clId="{24B6248C-7AEC-4CC6-A5CA-BF1172269C26}" dt="2019-08-30T10:13:25.248" v="437" actId="1076"/>
          <ac:spMkLst>
            <pc:docMk/>
            <pc:sldMk cId="4063856970" sldId="258"/>
            <ac:spMk id="45" creationId="{8B947449-F8CD-4ECB-BF61-98435CB7A47F}"/>
          </ac:spMkLst>
        </pc:spChg>
        <pc:spChg chg="add mod">
          <ac:chgData name="Jan Carlsson" userId="afcd0c99-b3a5-4b72-ba67-1cfcb3b88268" providerId="ADAL" clId="{24B6248C-7AEC-4CC6-A5CA-BF1172269C26}" dt="2019-08-30T10:07:49.405" v="393" actId="1076"/>
          <ac:spMkLst>
            <pc:docMk/>
            <pc:sldMk cId="4063856970" sldId="258"/>
            <ac:spMk id="47" creationId="{534DE8E9-A0B9-4DB4-8D7D-9BA72A5F1AE3}"/>
          </ac:spMkLst>
        </pc:spChg>
        <pc:spChg chg="add mod">
          <ac:chgData name="Jan Carlsson" userId="afcd0c99-b3a5-4b72-ba67-1cfcb3b88268" providerId="ADAL" clId="{24B6248C-7AEC-4CC6-A5CA-BF1172269C26}" dt="2019-08-30T10:15:51.643" v="446" actId="1076"/>
          <ac:spMkLst>
            <pc:docMk/>
            <pc:sldMk cId="4063856970" sldId="258"/>
            <ac:spMk id="49" creationId="{71B1376B-2CB0-4499-BC00-BE21F57A12D8}"/>
          </ac:spMkLst>
        </pc:spChg>
        <pc:spChg chg="add mod">
          <ac:chgData name="Jan Carlsson" userId="afcd0c99-b3a5-4b72-ba67-1cfcb3b88268" providerId="ADAL" clId="{24B6248C-7AEC-4CC6-A5CA-BF1172269C26}" dt="2019-08-30T10:16:55.841" v="454" actId="1076"/>
          <ac:spMkLst>
            <pc:docMk/>
            <pc:sldMk cId="4063856970" sldId="258"/>
            <ac:spMk id="50" creationId="{207E323F-14CD-435F-9D57-7469C31F401B}"/>
          </ac:spMkLst>
        </pc:spChg>
        <pc:spChg chg="add mod">
          <ac:chgData name="Jan Carlsson" userId="afcd0c99-b3a5-4b72-ba67-1cfcb3b88268" providerId="ADAL" clId="{24B6248C-7AEC-4CC6-A5CA-BF1172269C26}" dt="2019-08-30T10:14:04.504" v="441" actId="207"/>
          <ac:spMkLst>
            <pc:docMk/>
            <pc:sldMk cId="4063856970" sldId="258"/>
            <ac:spMk id="51" creationId="{BDAE75AC-2BB3-40FD-A8DF-E44E9C7C4B5A}"/>
          </ac:spMkLst>
        </pc:spChg>
        <pc:spChg chg="add mod">
          <ac:chgData name="Jan Carlsson" userId="afcd0c99-b3a5-4b72-ba67-1cfcb3b88268" providerId="ADAL" clId="{24B6248C-7AEC-4CC6-A5CA-BF1172269C26}" dt="2019-08-30T10:12:55.154" v="434" actId="1076"/>
          <ac:spMkLst>
            <pc:docMk/>
            <pc:sldMk cId="4063856970" sldId="258"/>
            <ac:spMk id="53" creationId="{315496DB-24D0-4B25-AF4A-03A78E71B634}"/>
          </ac:spMkLst>
        </pc:spChg>
        <pc:spChg chg="add mod">
          <ac:chgData name="Jan Carlsson" userId="afcd0c99-b3a5-4b72-ba67-1cfcb3b88268" providerId="ADAL" clId="{24B6248C-7AEC-4CC6-A5CA-BF1172269C26}" dt="2019-08-30T10:08:34.052" v="394" actId="1076"/>
          <ac:spMkLst>
            <pc:docMk/>
            <pc:sldMk cId="4063856970" sldId="258"/>
            <ac:spMk id="54" creationId="{5CD3FB7A-A2A7-45DC-87ED-A5E423217089}"/>
          </ac:spMkLst>
        </pc:spChg>
        <pc:spChg chg="add mod">
          <ac:chgData name="Jan Carlsson" userId="afcd0c99-b3a5-4b72-ba67-1cfcb3b88268" providerId="ADAL" clId="{24B6248C-7AEC-4CC6-A5CA-BF1172269C26}" dt="2019-08-30T10:07:26.656" v="392" actId="1076"/>
          <ac:spMkLst>
            <pc:docMk/>
            <pc:sldMk cId="4063856970" sldId="258"/>
            <ac:spMk id="55" creationId="{B0C85714-526A-4DAB-B5D1-70EBCF22A5EE}"/>
          </ac:spMkLst>
        </pc:spChg>
        <pc:spChg chg="add mod">
          <ac:chgData name="Jan Carlsson" userId="afcd0c99-b3a5-4b72-ba67-1cfcb3b88268" providerId="ADAL" clId="{24B6248C-7AEC-4CC6-A5CA-BF1172269C26}" dt="2019-08-30T10:25:47.933" v="459" actId="1076"/>
          <ac:spMkLst>
            <pc:docMk/>
            <pc:sldMk cId="4063856970" sldId="258"/>
            <ac:spMk id="61" creationId="{C121EEB8-93E6-4D0D-B0F3-2892A5E6DA2B}"/>
          </ac:spMkLst>
        </pc:spChg>
        <pc:spChg chg="add mod">
          <ac:chgData name="Jan Carlsson" userId="afcd0c99-b3a5-4b72-ba67-1cfcb3b88268" providerId="ADAL" clId="{24B6248C-7AEC-4CC6-A5CA-BF1172269C26}" dt="2019-08-30T10:28:24.565" v="471" actId="1076"/>
          <ac:spMkLst>
            <pc:docMk/>
            <pc:sldMk cId="4063856970" sldId="258"/>
            <ac:spMk id="83" creationId="{83CE49E9-519E-4181-91BB-10BD7467D8CC}"/>
          </ac:spMkLst>
        </pc:spChg>
        <pc:picChg chg="add mod modCrop">
          <ac:chgData name="Jan Carlsson" userId="afcd0c99-b3a5-4b72-ba67-1cfcb3b88268" providerId="ADAL" clId="{24B6248C-7AEC-4CC6-A5CA-BF1172269C26}" dt="2019-08-30T08:56:55.957" v="257" actId="14100"/>
          <ac:picMkLst>
            <pc:docMk/>
            <pc:sldMk cId="4063856970" sldId="258"/>
            <ac:picMk id="6" creationId="{3AC48DE1-3B1D-4092-A47D-557781231E60}"/>
          </ac:picMkLst>
        </pc:pic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8" creationId="{AFAE38CB-4F76-4A59-9F56-16F12626D2B0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10" creationId="{1AEEE18A-2722-4D23-B1B8-2AC665AEDE6D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12" creationId="{76165F98-EBBF-471C-A43F-94F411C23AE2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16" creationId="{2DEC2FBE-DBA1-4C85-9420-33C380EEFD71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20" creationId="{A8757D0E-FF45-49A6-B5AF-B1217AEB5B3E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21" creationId="{F755ED6C-CBFF-47CD-B052-60E93E6F1358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22" creationId="{A1DFFBEB-7675-4813-9DD9-1E329DA44531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23" creationId="{D1029C49-7810-47A4-80AB-1220DA9D347D}"/>
          </ac:cxnSpMkLst>
        </pc:cxnChg>
        <pc:cxnChg chg="add del">
          <ac:chgData name="Jan Carlsson" userId="afcd0c99-b3a5-4b72-ba67-1cfcb3b88268" providerId="ADAL" clId="{24B6248C-7AEC-4CC6-A5CA-BF1172269C26}" dt="2019-08-30T09:06:32.357" v="261"/>
          <ac:cxnSpMkLst>
            <pc:docMk/>
            <pc:sldMk cId="4063856970" sldId="258"/>
            <ac:cxnSpMk id="24" creationId="{7A8DF4AB-02D8-40C4-9020-77A647AA8C60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26" creationId="{C27EEC39-7A42-40CB-9745-135BAA58A71E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28" creationId="{E1045B72-E535-4C7A-8B0A-F2FBEEA09428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30" creationId="{E440CB02-99EE-45D8-9920-5EC357D6E87B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34" creationId="{520AD53E-9A9F-41D4-85FD-1A1F2AB37E23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38" creationId="{F99C37A4-CD5E-4707-B600-D386704006DF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39" creationId="{D5FC2B4A-C305-4958-8E3E-715E59393B21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40" creationId="{CFC94084-655E-471E-87EA-93FE0B6680B3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41" creationId="{F314518B-30DB-435A-AE05-071919DCB60B}"/>
          </ac:cxnSpMkLst>
        </pc:cxnChg>
        <pc:cxnChg chg="add del">
          <ac:chgData name="Jan Carlsson" userId="afcd0c99-b3a5-4b72-ba67-1cfcb3b88268" providerId="ADAL" clId="{24B6248C-7AEC-4CC6-A5CA-BF1172269C26}" dt="2019-08-30T09:06:39.429" v="263"/>
          <ac:cxnSpMkLst>
            <pc:docMk/>
            <pc:sldMk cId="4063856970" sldId="258"/>
            <ac:cxnSpMk id="42" creationId="{EA5E9929-C9FB-4605-9FF7-38518DC26096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44" creationId="{33CA09AB-16A3-474F-9EA8-F258C6866081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46" creationId="{23D07299-636A-40A9-B6D6-D55602ECD66C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48" creationId="{7D4A4D0C-31B1-49A2-8D54-C5FB293D2450}"/>
          </ac:cxnSpMkLst>
        </pc:cxnChg>
        <pc:cxnChg chg="add mod">
          <ac:chgData name="Jan Carlsson" userId="afcd0c99-b3a5-4b72-ba67-1cfcb3b88268" providerId="ADAL" clId="{24B6248C-7AEC-4CC6-A5CA-BF1172269C26}" dt="2019-08-30T10:18:14.910" v="458" actId="1582"/>
          <ac:cxnSpMkLst>
            <pc:docMk/>
            <pc:sldMk cId="4063856970" sldId="258"/>
            <ac:cxnSpMk id="52" creationId="{E5CC093B-7B53-4A55-98A9-2C5329E4E55B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56" creationId="{49539715-1769-4AA2-AE63-3E615EB00418}"/>
          </ac:cxnSpMkLst>
        </pc:cxnChg>
        <pc:cxnChg chg="add mod">
          <ac:chgData name="Jan Carlsson" userId="afcd0c99-b3a5-4b72-ba67-1cfcb3b88268" providerId="ADAL" clId="{24B6248C-7AEC-4CC6-A5CA-BF1172269C26}" dt="2019-08-30T10:18:14.910" v="458" actId="1582"/>
          <ac:cxnSpMkLst>
            <pc:docMk/>
            <pc:sldMk cId="4063856970" sldId="258"/>
            <ac:cxnSpMk id="57" creationId="{5AB511DB-59F4-4524-A147-F95EA2EDA088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58" creationId="{0FD471CB-2F85-461D-9053-A31DFB2E8EC0}"/>
          </ac:cxnSpMkLst>
        </pc:cxnChg>
        <pc:cxnChg chg="add mod">
          <ac:chgData name="Jan Carlsson" userId="afcd0c99-b3a5-4b72-ba67-1cfcb3b88268" providerId="ADAL" clId="{24B6248C-7AEC-4CC6-A5CA-BF1172269C26}" dt="2019-08-30T10:25:52.227" v="460" actId="14100"/>
          <ac:cxnSpMkLst>
            <pc:docMk/>
            <pc:sldMk cId="4063856970" sldId="258"/>
            <ac:cxnSpMk id="59" creationId="{B6C5A2FC-BE4E-4500-9E5F-5AC36C620D31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60" creationId="{6808558B-B832-4E40-BA5B-0C39C14AA57B}"/>
          </ac:cxnSpMkLst>
        </pc:cxnChg>
        <pc:cxnChg chg="add mod">
          <ac:chgData name="Jan Carlsson" userId="afcd0c99-b3a5-4b72-ba67-1cfcb3b88268" providerId="ADAL" clId="{24B6248C-7AEC-4CC6-A5CA-BF1172269C26}" dt="2019-08-30T10:18:03.536" v="457" actId="1582"/>
          <ac:cxnSpMkLst>
            <pc:docMk/>
            <pc:sldMk cId="4063856970" sldId="258"/>
            <ac:cxnSpMk id="78" creationId="{8DF363AB-A423-4350-8BFB-353F2A471BE0}"/>
          </ac:cxnSpMkLst>
        </pc:cxnChg>
      </pc:sldChg>
      <pc:sldChg chg="addSp modSp add">
        <pc:chgData name="Jan Carlsson" userId="afcd0c99-b3a5-4b72-ba67-1cfcb3b88268" providerId="ADAL" clId="{24B6248C-7AEC-4CC6-A5CA-BF1172269C26}" dt="2019-08-30T08:57:15.726" v="259"/>
        <pc:sldMkLst>
          <pc:docMk/>
          <pc:sldMk cId="2679409205" sldId="259"/>
        </pc:sldMkLst>
        <pc:spChg chg="add mod">
          <ac:chgData name="Jan Carlsson" userId="afcd0c99-b3a5-4b72-ba67-1cfcb3b88268" providerId="ADAL" clId="{24B6248C-7AEC-4CC6-A5CA-BF1172269C26}" dt="2019-08-30T08:57:15.726" v="259"/>
          <ac:spMkLst>
            <pc:docMk/>
            <pc:sldMk cId="2679409205" sldId="259"/>
            <ac:spMk id="4" creationId="{15C1E993-CBC3-46AB-9BA8-60265BDF4E87}"/>
          </ac:spMkLst>
        </pc:spChg>
        <pc:spChg chg="add mod">
          <ac:chgData name="Jan Carlsson" userId="afcd0c99-b3a5-4b72-ba67-1cfcb3b88268" providerId="ADAL" clId="{24B6248C-7AEC-4CC6-A5CA-BF1172269C26}" dt="2019-08-30T08:57:15.726" v="259"/>
          <ac:spMkLst>
            <pc:docMk/>
            <pc:sldMk cId="2679409205" sldId="259"/>
            <ac:spMk id="5" creationId="{EEA07045-D825-4947-86E1-72FC859CAA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2FC1-9F7D-4435-A741-0AC4B9BEE310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6BCB-50EE-4124-A034-B9DA8C266DC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A6BCB-50EE-4124-A034-B9DA8C266D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5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9961-7D21-495F-93B5-D36BAF5C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BEBE4-DC81-4423-B9F3-6A1EFF424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FD284-D4BA-4E78-81AB-10644BC9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D682C-D2E4-4138-9777-DF790104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9273FD-E4F6-4D33-9970-4C562C06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15F8-F4D8-47FD-8E57-A8C04019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18440-B813-408A-94B3-3EB3E60B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52C4-4D49-4FF8-A1A3-EA496F07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A8C5-7595-46E7-9238-CF7CDDD1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4334-5C18-47F3-808F-C7C119DB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B1222C9D-9117-45C3-9B3B-9A63F27ED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F91A9-0380-4504-9674-A0C557678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D1182-3C7F-4A95-8B97-32F676AA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406D1-F530-406A-9328-ECCDFE5C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BFF84-B604-4851-9A51-259C5C8A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29CC4-69C6-422A-997C-72A7C3AD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EB9C2ECB-899A-4215-924F-580BB2BD2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3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5A20-47EF-416D-8C96-FE8E469C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308F-753D-48BE-9CF1-32A7F23F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FA58F-74B1-4571-8B53-A4BE7911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FB777-970C-42EA-B336-B60A604F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739B5-F7D2-453E-B46A-A01D385E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8944626E-27D5-4E0B-BE43-737368A1C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F89CB-6F91-431E-809D-BB4A33EA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97D9-ADC1-47B5-9C60-C7FBF21B5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D1691-83FB-4292-92B6-9AD6B4F2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8A6E9-3D35-4E81-837B-EE6032D3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7B33-E4E0-452C-83C9-2A4E11BA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B212A574-48E8-47F5-A83D-99D43039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E327-E40F-46DA-8B05-E065C1EC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59DA-0AD4-4CF3-BDBA-F7E92E784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EF863-F6E2-4EC8-B8BA-91984F57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32CB7-1E17-45B4-83F4-2667AEF7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C560E-0296-46E9-845F-AA034D30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12FAF-4665-4288-A8DF-A81FCECA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Bildobjekt 5">
            <a:extLst>
              <a:ext uri="{FF2B5EF4-FFF2-40B4-BE49-F238E27FC236}">
                <a16:creationId xmlns:a16="http://schemas.microsoft.com/office/drawing/2014/main" id="{09A0A3A8-7C3C-402F-8BA8-9DCD6AA6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ECD8-F5AE-4880-BB66-3078A99E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1171-5B83-466B-9654-616595B0E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65734-869B-4784-93A5-C581D058E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A8326-C641-4915-A7B6-977CF4CF4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407FE-C70E-42A4-A230-374F7B60E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54EF-7267-4680-B83D-4DEB14F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E5629-96AC-425E-9BC6-A6DF0B26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7A6A87-5549-49A8-A272-97A492FC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10" name="Bildobjekt 5">
            <a:extLst>
              <a:ext uri="{FF2B5EF4-FFF2-40B4-BE49-F238E27FC236}">
                <a16:creationId xmlns:a16="http://schemas.microsoft.com/office/drawing/2014/main" id="{D4159C2B-FB18-4FDE-BA0A-0A4A9A592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A90E-1506-4245-AFDF-299B4780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51CF0-2895-4F6D-AA5C-6302B75C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C3959-5CF3-4C46-90DF-5A98FAE2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4D71C-D5CC-444D-B149-CE6BF396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8495A49-D3C5-49AE-9EE8-0E8D35A11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9CFFE-A875-4F0E-888A-2D7D685B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12BBA-B1A5-411D-9145-406F3CC7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534BF-1B78-4E5C-B2F7-16392F67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B6FB543F-A54C-4F7D-A658-ECDC3B081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DDB2-C910-4864-BC3F-369B316C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4A8C-7ACF-43D7-A90D-6534C50B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B3A8B-50E7-4619-A7BB-DE283B2DA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0A784-27D7-4C61-B433-45C2C0E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362B2-7C3E-4B28-BB07-2EAD3E0A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5467B-A60F-45E2-A3B1-6754F418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Bildobjekt 5">
            <a:extLst>
              <a:ext uri="{FF2B5EF4-FFF2-40B4-BE49-F238E27FC236}">
                <a16:creationId xmlns:a16="http://schemas.microsoft.com/office/drawing/2014/main" id="{DCF0BC02-2527-40A6-94E4-6D8C31E50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1F00-F6EA-409B-A0C5-84FDE821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0E927-483A-4927-AF2B-6A800F6FA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AF5D1-546B-4CB1-9C23-A59B2BD0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BD02F-1CD4-4B2E-9EF9-8210A018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8F8CA-337C-4701-97A8-9D15B584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51487-30A7-4458-BBCD-C6CFE18A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Bildobjekt 5">
            <a:extLst>
              <a:ext uri="{FF2B5EF4-FFF2-40B4-BE49-F238E27FC236}">
                <a16:creationId xmlns:a16="http://schemas.microsoft.com/office/drawing/2014/main" id="{4FE7911F-A92E-4E53-8A62-875E0932B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7136"/>
          <a:stretch/>
        </p:blipFill>
        <p:spPr>
          <a:xfrm>
            <a:off x="10506232" y="185738"/>
            <a:ext cx="1396467" cy="5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2F9F5-9836-4DDA-9ACA-1ABC6941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33B21-D089-43C3-87C7-7E126985F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593"/>
            <a:ext cx="10515600" cy="474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7410-9F04-4219-8637-6F08B005C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39A9A-6221-469A-B582-E3C376868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AE18E-744B-48E9-A7EC-FDB219C7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7E0C-D61A-46AE-A641-BA2358BFFCB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E66A-AE0D-4777-AF93-F8D8655D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201"/>
            <a:ext cx="9144000" cy="1071564"/>
          </a:xfr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Brief </a:t>
            </a:r>
            <a:r>
              <a:rPr lang="en-US" dirty="0" err="1"/>
              <a:t>Hystory</a:t>
            </a:r>
            <a:r>
              <a:rPr lang="en-US" dirty="0"/>
              <a:t> of EMC Europe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4C41C-8AE4-4292-9439-F45DAE816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762" y="2084341"/>
            <a:ext cx="9144000" cy="103165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Jan </a:t>
            </a:r>
            <a:r>
              <a:rPr lang="en-US" sz="3200" b="1" dirty="0">
                <a:solidFill>
                  <a:schemeClr val="tx2"/>
                </a:solidFill>
              </a:rPr>
              <a:t>Carlsson, Chair ISC EMC Europe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b="16614"/>
          <a:stretch/>
        </p:blipFill>
        <p:spPr>
          <a:xfrm>
            <a:off x="3425482" y="3312942"/>
            <a:ext cx="5228149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B9D9-7942-42A0-83AF-A3338C42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Europe has a long tradition of bi-annual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178-7786-4031-8B05-D9EC1F93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Wroclaw 1972 -</a:t>
            </a:r>
          </a:p>
          <a:p>
            <a:r>
              <a:rPr lang="en-US" dirty="0"/>
              <a:t>Zurich 1975 -</a:t>
            </a:r>
          </a:p>
          <a:p>
            <a:r>
              <a:rPr lang="en-US" dirty="0"/>
              <a:t>EMC Roma / EMC Europe 1994 -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EBD4-9D24-4E08-96CA-F63D610C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8DDA6-B6E6-456D-8817-AEA9C3F1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4181F-A7D3-48D0-B529-A796C5EA3CB5}"/>
              </a:ext>
            </a:extLst>
          </p:cNvPr>
          <p:cNvGrpSpPr/>
          <p:nvPr/>
        </p:nvGrpSpPr>
        <p:grpSpPr>
          <a:xfrm>
            <a:off x="6898291" y="1366208"/>
            <a:ext cx="3424618" cy="2062791"/>
            <a:chOff x="7437347" y="1474900"/>
            <a:chExt cx="3424618" cy="2062791"/>
          </a:xfrm>
        </p:grpSpPr>
        <p:pic>
          <p:nvPicPr>
            <p:cNvPr id="7" name="Picture 6" descr="A large body of water with a city in the background&#10;&#10;Description automatically generated">
              <a:extLst>
                <a:ext uri="{FF2B5EF4-FFF2-40B4-BE49-F238E27FC236}">
                  <a16:creationId xmlns:a16="http://schemas.microsoft.com/office/drawing/2014/main" id="{D5E4DE20-98F8-4C3E-9F0A-882212CFB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5"/>
            <a:stretch/>
          </p:blipFill>
          <p:spPr>
            <a:xfrm>
              <a:off x="7437347" y="1474900"/>
              <a:ext cx="3424618" cy="20627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97482B-32C3-4287-9FD4-3A7DD5A3056D}"/>
                </a:ext>
              </a:extLst>
            </p:cNvPr>
            <p:cNvSpPr txBox="1"/>
            <p:nvPr/>
          </p:nvSpPr>
          <p:spPr>
            <a:xfrm>
              <a:off x="8400570" y="1474900"/>
              <a:ext cx="1498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Wroclaw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FCF65E-845B-4992-AC1D-790ABE16383C}"/>
              </a:ext>
            </a:extLst>
          </p:cNvPr>
          <p:cNvGrpSpPr/>
          <p:nvPr/>
        </p:nvGrpSpPr>
        <p:grpSpPr>
          <a:xfrm>
            <a:off x="2825382" y="4100858"/>
            <a:ext cx="3426522" cy="1956374"/>
            <a:chOff x="7435443" y="4132389"/>
            <a:chExt cx="3426522" cy="1956374"/>
          </a:xfrm>
        </p:grpSpPr>
        <p:pic>
          <p:nvPicPr>
            <p:cNvPr id="11" name="Picture 10" descr="A view of a city&#10;&#10;Description automatically generated">
              <a:extLst>
                <a:ext uri="{FF2B5EF4-FFF2-40B4-BE49-F238E27FC236}">
                  <a16:creationId xmlns:a16="http://schemas.microsoft.com/office/drawing/2014/main" id="{0F1149B0-BD74-4B07-9C70-8E12E68C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443" y="4162096"/>
              <a:ext cx="3426522" cy="19266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FEA42C-E3F2-4492-883E-1CE2AA9887A2}"/>
                </a:ext>
              </a:extLst>
            </p:cNvPr>
            <p:cNvSpPr txBox="1"/>
            <p:nvPr/>
          </p:nvSpPr>
          <p:spPr>
            <a:xfrm>
              <a:off x="8610600" y="4132389"/>
              <a:ext cx="1107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Zurich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A9182-5ABD-462A-98F7-9B507AF7982D}"/>
              </a:ext>
            </a:extLst>
          </p:cNvPr>
          <p:cNvGrpSpPr/>
          <p:nvPr/>
        </p:nvGrpSpPr>
        <p:grpSpPr>
          <a:xfrm>
            <a:off x="6898737" y="4090519"/>
            <a:ext cx="3423720" cy="1950320"/>
            <a:chOff x="6898740" y="4062085"/>
            <a:chExt cx="3423720" cy="1950320"/>
          </a:xfrm>
        </p:grpSpPr>
        <p:pic>
          <p:nvPicPr>
            <p:cNvPr id="15" name="Picture 14" descr="A large building&#10;&#10;Description automatically generated">
              <a:extLst>
                <a:ext uri="{FF2B5EF4-FFF2-40B4-BE49-F238E27FC236}">
                  <a16:creationId xmlns:a16="http://schemas.microsoft.com/office/drawing/2014/main" id="{6AF34C9F-8202-41D1-8AD2-AD83CC79D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9"/>
            <a:stretch/>
          </p:blipFill>
          <p:spPr>
            <a:xfrm>
              <a:off x="6898740" y="4085738"/>
              <a:ext cx="3423720" cy="19266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DD1744-B349-4744-82F9-D0B0A97A4B09}"/>
                </a:ext>
              </a:extLst>
            </p:cNvPr>
            <p:cNvSpPr txBox="1"/>
            <p:nvPr/>
          </p:nvSpPr>
          <p:spPr>
            <a:xfrm>
              <a:off x="8089398" y="4062085"/>
              <a:ext cx="1042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Roma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6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B9D9-7942-42A0-83AF-A3338C42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2010…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2178-7786-4031-8B05-D9EC1F93C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Wroclaw 1972 -</a:t>
            </a:r>
            <a:endParaRPr lang="en-US" dirty="0"/>
          </a:p>
          <a:p>
            <a:r>
              <a:rPr lang="en-US" dirty="0"/>
              <a:t>Zurich 1975 -</a:t>
            </a:r>
          </a:p>
          <a:p>
            <a:r>
              <a:rPr lang="en-US" dirty="0"/>
              <a:t>EMC Roma / EMC Europe 1994 -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EBD4-9D24-4E08-96CA-F63D610C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8DDA6-B6E6-456D-8817-AEA9C3F1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4181F-A7D3-48D0-B529-A796C5EA3CB5}"/>
              </a:ext>
            </a:extLst>
          </p:cNvPr>
          <p:cNvGrpSpPr/>
          <p:nvPr/>
        </p:nvGrpSpPr>
        <p:grpSpPr>
          <a:xfrm>
            <a:off x="6898291" y="1366208"/>
            <a:ext cx="3424618" cy="2062791"/>
            <a:chOff x="7437347" y="1474900"/>
            <a:chExt cx="3424618" cy="2062791"/>
          </a:xfrm>
        </p:grpSpPr>
        <p:pic>
          <p:nvPicPr>
            <p:cNvPr id="7" name="Picture 6" descr="A large body of water with a city in the background&#10;&#10;Description automatically generated">
              <a:extLst>
                <a:ext uri="{FF2B5EF4-FFF2-40B4-BE49-F238E27FC236}">
                  <a16:creationId xmlns:a16="http://schemas.microsoft.com/office/drawing/2014/main" id="{D5E4DE20-98F8-4C3E-9F0A-882212CFB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5"/>
            <a:stretch/>
          </p:blipFill>
          <p:spPr>
            <a:xfrm>
              <a:off x="7437347" y="1474900"/>
              <a:ext cx="3424618" cy="20627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97482B-32C3-4287-9FD4-3A7DD5A3056D}"/>
                </a:ext>
              </a:extLst>
            </p:cNvPr>
            <p:cNvSpPr txBox="1"/>
            <p:nvPr/>
          </p:nvSpPr>
          <p:spPr>
            <a:xfrm>
              <a:off x="8400570" y="1474900"/>
              <a:ext cx="1498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Wroclaw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FCF65E-845B-4992-AC1D-790ABE16383C}"/>
              </a:ext>
            </a:extLst>
          </p:cNvPr>
          <p:cNvGrpSpPr/>
          <p:nvPr/>
        </p:nvGrpSpPr>
        <p:grpSpPr>
          <a:xfrm>
            <a:off x="2825382" y="4100858"/>
            <a:ext cx="3426522" cy="1956374"/>
            <a:chOff x="7435443" y="4132389"/>
            <a:chExt cx="3426522" cy="1956374"/>
          </a:xfrm>
        </p:grpSpPr>
        <p:pic>
          <p:nvPicPr>
            <p:cNvPr id="11" name="Picture 10" descr="A view of a city&#10;&#10;Description automatically generated">
              <a:extLst>
                <a:ext uri="{FF2B5EF4-FFF2-40B4-BE49-F238E27FC236}">
                  <a16:creationId xmlns:a16="http://schemas.microsoft.com/office/drawing/2014/main" id="{0F1149B0-BD74-4B07-9C70-8E12E68C0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443" y="4162096"/>
              <a:ext cx="3426522" cy="19266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FEA42C-E3F2-4492-883E-1CE2AA9887A2}"/>
                </a:ext>
              </a:extLst>
            </p:cNvPr>
            <p:cNvSpPr txBox="1"/>
            <p:nvPr/>
          </p:nvSpPr>
          <p:spPr>
            <a:xfrm>
              <a:off x="8610600" y="4132389"/>
              <a:ext cx="11079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Zurich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1A9182-5ABD-462A-98F7-9B507AF7982D}"/>
              </a:ext>
            </a:extLst>
          </p:cNvPr>
          <p:cNvGrpSpPr/>
          <p:nvPr/>
        </p:nvGrpSpPr>
        <p:grpSpPr>
          <a:xfrm>
            <a:off x="6898737" y="4090519"/>
            <a:ext cx="3423720" cy="1950320"/>
            <a:chOff x="6898740" y="4062085"/>
            <a:chExt cx="3423720" cy="1950320"/>
          </a:xfrm>
        </p:grpSpPr>
        <p:pic>
          <p:nvPicPr>
            <p:cNvPr id="15" name="Picture 14" descr="A large building&#10;&#10;Description automatically generated">
              <a:extLst>
                <a:ext uri="{FF2B5EF4-FFF2-40B4-BE49-F238E27FC236}">
                  <a16:creationId xmlns:a16="http://schemas.microsoft.com/office/drawing/2014/main" id="{6AF34C9F-8202-41D1-8AD2-AD83CC79D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9"/>
            <a:stretch/>
          </p:blipFill>
          <p:spPr>
            <a:xfrm>
              <a:off x="6898740" y="4085738"/>
              <a:ext cx="3423720" cy="192666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DD1744-B349-4744-82F9-D0B0A97A4B09}"/>
                </a:ext>
              </a:extLst>
            </p:cNvPr>
            <p:cNvSpPr txBox="1"/>
            <p:nvPr/>
          </p:nvSpPr>
          <p:spPr>
            <a:xfrm>
              <a:off x="8089398" y="4062085"/>
              <a:ext cx="1042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Roma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D8D089-125E-43A8-A3E2-3DBAFEC0FFEE}"/>
              </a:ext>
            </a:extLst>
          </p:cNvPr>
          <p:cNvSpPr txBox="1">
            <a:spLocks/>
          </p:cNvSpPr>
          <p:nvPr/>
        </p:nvSpPr>
        <p:spPr>
          <a:xfrm>
            <a:off x="838200" y="1433593"/>
            <a:ext cx="10922876" cy="474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These conferences were merged into an annual conference under the name…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A3F49-F23D-4434-8AEF-10D76151A1A2}"/>
              </a:ext>
            </a:extLst>
          </p:cNvPr>
          <p:cNvSpPr txBox="1"/>
          <p:nvPr/>
        </p:nvSpPr>
        <p:spPr>
          <a:xfrm>
            <a:off x="3289235" y="2773786"/>
            <a:ext cx="58425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i="1" dirty="0"/>
              <a:t>EMC Europe</a:t>
            </a:r>
          </a:p>
        </p:txBody>
      </p:sp>
    </p:spTree>
    <p:extLst>
      <p:ext uri="{BB962C8B-B14F-4D97-AF65-F5344CB8AC3E}">
        <p14:creationId xmlns:p14="http://schemas.microsoft.com/office/powerpoint/2010/main" val="20901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995C3-84B3-46AF-84AE-5434D5C5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01774-89B9-4071-BD55-850892E6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48DE1-3B1D-4092-A47D-557781231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ln>
            <a:solidFill>
              <a:srgbClr val="FFFF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68EB5F-E63E-44D3-9EC6-8F68FA9ED3CB}"/>
              </a:ext>
            </a:extLst>
          </p:cNvPr>
          <p:cNvGrpSpPr/>
          <p:nvPr/>
        </p:nvGrpSpPr>
        <p:grpSpPr>
          <a:xfrm>
            <a:off x="7250527" y="24069"/>
            <a:ext cx="1865994" cy="646331"/>
            <a:chOff x="7250527" y="24069"/>
            <a:chExt cx="1865994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15FEA0-255D-456A-9861-624702AB1C8D}"/>
                </a:ext>
              </a:extLst>
            </p:cNvPr>
            <p:cNvSpPr txBox="1"/>
            <p:nvPr/>
          </p:nvSpPr>
          <p:spPr>
            <a:xfrm>
              <a:off x="7700197" y="24069"/>
              <a:ext cx="1416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Gothenburg </a:t>
              </a:r>
            </a:p>
            <a:p>
              <a:r>
                <a:rPr lang="en-GB" b="1" dirty="0">
                  <a:solidFill>
                    <a:srgbClr val="FFFF00"/>
                  </a:solidFill>
                </a:rPr>
                <a:t>2014, </a:t>
              </a:r>
              <a:r>
                <a:rPr lang="en-GB" b="1" dirty="0">
                  <a:solidFill>
                    <a:srgbClr val="FF0000"/>
                  </a:solidFill>
                </a:rPr>
                <a:t>2022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3CA09AB-16A3-474F-9EA8-F258C6866081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 flipV="1">
              <a:off x="7250527" y="309719"/>
              <a:ext cx="449670" cy="3751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EB322E-2152-4333-A17F-8A490E1D4CB0}"/>
              </a:ext>
            </a:extLst>
          </p:cNvPr>
          <p:cNvGrpSpPr/>
          <p:nvPr/>
        </p:nvGrpSpPr>
        <p:grpSpPr>
          <a:xfrm>
            <a:off x="4032228" y="347235"/>
            <a:ext cx="1439532" cy="714925"/>
            <a:chOff x="4032228" y="347235"/>
            <a:chExt cx="1439532" cy="7149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947449-F8CD-4ECB-BF61-98435CB7A47F}"/>
                </a:ext>
              </a:extLst>
            </p:cNvPr>
            <p:cNvSpPr txBox="1"/>
            <p:nvPr/>
          </p:nvSpPr>
          <p:spPr>
            <a:xfrm>
              <a:off x="4338285" y="347235"/>
              <a:ext cx="1133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York</a:t>
              </a:r>
            </a:p>
            <a:p>
              <a:r>
                <a:rPr lang="en-GB" b="1" dirty="0">
                  <a:solidFill>
                    <a:srgbClr val="FFFF00"/>
                  </a:solidFill>
                </a:rPr>
                <a:t>2011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3D07299-636A-40A9-B6D6-D55602ECD6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2228" y="712560"/>
              <a:ext cx="279714" cy="3496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00CACB-C448-4C70-8703-FCFE2AE7E63A}"/>
              </a:ext>
            </a:extLst>
          </p:cNvPr>
          <p:cNvGrpSpPr/>
          <p:nvPr/>
        </p:nvGrpSpPr>
        <p:grpSpPr>
          <a:xfrm>
            <a:off x="6899012" y="5442210"/>
            <a:ext cx="1290831" cy="821259"/>
            <a:chOff x="6899012" y="5442210"/>
            <a:chExt cx="1290831" cy="8212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4DE8E9-A0B9-4DB4-8D7D-9BA72A5F1AE3}"/>
                </a:ext>
              </a:extLst>
            </p:cNvPr>
            <p:cNvSpPr txBox="1"/>
            <p:nvPr/>
          </p:nvSpPr>
          <p:spPr>
            <a:xfrm>
              <a:off x="6899012" y="5617138"/>
              <a:ext cx="1290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Roma 2012, </a:t>
              </a:r>
              <a:r>
                <a:rPr lang="en-GB" b="1" dirty="0">
                  <a:solidFill>
                    <a:srgbClr val="FF0000"/>
                  </a:solidFill>
                </a:rPr>
                <a:t>2020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D4A4D0C-31B1-49A2-8D54-C5FB293D2450}"/>
                </a:ext>
              </a:extLst>
            </p:cNvPr>
            <p:cNvCxnSpPr/>
            <p:nvPr/>
          </p:nvCxnSpPr>
          <p:spPr>
            <a:xfrm flipV="1">
              <a:off x="7253022" y="5442210"/>
              <a:ext cx="104775" cy="27622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0A7CAA-392C-4446-A662-9F2404749F27}"/>
              </a:ext>
            </a:extLst>
          </p:cNvPr>
          <p:cNvGrpSpPr/>
          <p:nvPr/>
        </p:nvGrpSpPr>
        <p:grpSpPr>
          <a:xfrm>
            <a:off x="1655224" y="130688"/>
            <a:ext cx="1594147" cy="646331"/>
            <a:chOff x="1655224" y="130688"/>
            <a:chExt cx="1594147" cy="64633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AE75AC-2BB3-40FD-A8DF-E44E9C7C4B5A}"/>
                </a:ext>
              </a:extLst>
            </p:cNvPr>
            <p:cNvSpPr txBox="1"/>
            <p:nvPr/>
          </p:nvSpPr>
          <p:spPr>
            <a:xfrm>
              <a:off x="1655224" y="130688"/>
              <a:ext cx="9946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Glasgow</a:t>
              </a:r>
            </a:p>
            <a:p>
              <a:r>
                <a:rPr lang="en-GB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2021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5CC093B-7B53-4A55-98A9-2C5329E4E55B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V="1">
              <a:off x="2649920" y="394356"/>
              <a:ext cx="599451" cy="5949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750ABA-A396-4C1E-9156-BFE38113E170}"/>
              </a:ext>
            </a:extLst>
          </p:cNvPr>
          <p:cNvGrpSpPr/>
          <p:nvPr/>
        </p:nvGrpSpPr>
        <p:grpSpPr>
          <a:xfrm>
            <a:off x="4043512" y="5407156"/>
            <a:ext cx="1135183" cy="783519"/>
            <a:chOff x="4043512" y="5407156"/>
            <a:chExt cx="1135183" cy="7835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C85714-526A-4DAB-B5D1-70EBCF22A5EE}"/>
                </a:ext>
              </a:extLst>
            </p:cNvPr>
            <p:cNvSpPr txBox="1"/>
            <p:nvPr/>
          </p:nvSpPr>
          <p:spPr>
            <a:xfrm>
              <a:off x="4043512" y="5544344"/>
              <a:ext cx="1135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Barcelona</a:t>
              </a:r>
            </a:p>
            <a:p>
              <a:r>
                <a:rPr lang="en-GB" b="1" dirty="0">
                  <a:solidFill>
                    <a:srgbClr val="FFFF00"/>
                  </a:solidFill>
                </a:rPr>
                <a:t>2019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9539715-1769-4AA2-AE63-3E615EB00418}"/>
                </a:ext>
              </a:extLst>
            </p:cNvPr>
            <p:cNvCxnSpPr/>
            <p:nvPr/>
          </p:nvCxnSpPr>
          <p:spPr>
            <a:xfrm flipH="1" flipV="1">
              <a:off x="4311942" y="5407156"/>
              <a:ext cx="142875" cy="20998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61C951-C294-4A0B-8420-D3EE66511D18}"/>
              </a:ext>
            </a:extLst>
          </p:cNvPr>
          <p:cNvGrpSpPr/>
          <p:nvPr/>
        </p:nvGrpSpPr>
        <p:grpSpPr>
          <a:xfrm>
            <a:off x="2470030" y="3327826"/>
            <a:ext cx="1068782" cy="693404"/>
            <a:chOff x="2470030" y="3327826"/>
            <a:chExt cx="1068782" cy="69340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D3FB7A-A2A7-45DC-87ED-A5E423217089}"/>
                </a:ext>
              </a:extLst>
            </p:cNvPr>
            <p:cNvSpPr txBox="1"/>
            <p:nvPr/>
          </p:nvSpPr>
          <p:spPr>
            <a:xfrm>
              <a:off x="2470030" y="3436455"/>
              <a:ext cx="864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Angers 2017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AB511DB-59F4-4524-A147-F95EA2EDA088}"/>
                </a:ext>
              </a:extLst>
            </p:cNvPr>
            <p:cNvCxnSpPr/>
            <p:nvPr/>
          </p:nvCxnSpPr>
          <p:spPr>
            <a:xfrm flipV="1">
              <a:off x="3130103" y="3327826"/>
              <a:ext cx="408709" cy="21571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8AA09E-5B26-49BD-90DC-96F97F4D33B0}"/>
              </a:ext>
            </a:extLst>
          </p:cNvPr>
          <p:cNvGrpSpPr/>
          <p:nvPr/>
        </p:nvGrpSpPr>
        <p:grpSpPr>
          <a:xfrm>
            <a:off x="4338285" y="1123716"/>
            <a:ext cx="1059873" cy="894731"/>
            <a:chOff x="4338285" y="1123716"/>
            <a:chExt cx="1059873" cy="8947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5496DB-24D0-4B25-AF4A-03A78E71B634}"/>
                </a:ext>
              </a:extLst>
            </p:cNvPr>
            <p:cNvSpPr txBox="1"/>
            <p:nvPr/>
          </p:nvSpPr>
          <p:spPr>
            <a:xfrm>
              <a:off x="4338285" y="1123716"/>
              <a:ext cx="1059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rgbClr val="FFFF00"/>
                  </a:solidFill>
                </a:rPr>
                <a:t>Brugge</a:t>
              </a:r>
              <a:r>
                <a:rPr lang="en-GB" b="1" dirty="0">
                  <a:solidFill>
                    <a:srgbClr val="FFFF00"/>
                  </a:solidFill>
                </a:rPr>
                <a:t> 2013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FD471CB-2F85-461D-9053-A31DFB2E8EC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270" y="1764106"/>
              <a:ext cx="204362" cy="254341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5DF94E-CB6A-43A7-B5B1-5095B0F7970F}"/>
              </a:ext>
            </a:extLst>
          </p:cNvPr>
          <p:cNvGrpSpPr/>
          <p:nvPr/>
        </p:nvGrpSpPr>
        <p:grpSpPr>
          <a:xfrm>
            <a:off x="8367242" y="1092730"/>
            <a:ext cx="1552894" cy="646331"/>
            <a:chOff x="8367242" y="1092730"/>
            <a:chExt cx="1552894" cy="6463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B1376B-2CB0-4499-BC00-BE21F57A12D8}"/>
                </a:ext>
              </a:extLst>
            </p:cNvPr>
            <p:cNvSpPr txBox="1"/>
            <p:nvPr/>
          </p:nvSpPr>
          <p:spPr>
            <a:xfrm>
              <a:off x="8599995" y="1092730"/>
              <a:ext cx="1320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Wroclaw 2010, 2016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808558B-B832-4E40-BA5B-0C39C14AA57B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>
              <a:off x="8367242" y="1415896"/>
              <a:ext cx="232753" cy="32316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CD8723-17B6-4B13-AE43-B26686C96706}"/>
              </a:ext>
            </a:extLst>
          </p:cNvPr>
          <p:cNvGrpSpPr/>
          <p:nvPr/>
        </p:nvGrpSpPr>
        <p:grpSpPr>
          <a:xfrm>
            <a:off x="5257800" y="696747"/>
            <a:ext cx="1621211" cy="1067359"/>
            <a:chOff x="5257800" y="696747"/>
            <a:chExt cx="1621211" cy="1067359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6C5A2FC-BE4E-4500-9E5F-5AC36C620D31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>
              <a:off x="5257800" y="1019913"/>
              <a:ext cx="240303" cy="74419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21EEB8-93E6-4D0D-B0F3-2892A5E6DA2B}"/>
                </a:ext>
              </a:extLst>
            </p:cNvPr>
            <p:cNvSpPr txBox="1"/>
            <p:nvPr/>
          </p:nvSpPr>
          <p:spPr>
            <a:xfrm>
              <a:off x="5498103" y="696747"/>
              <a:ext cx="1380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00"/>
                  </a:solidFill>
                </a:rPr>
                <a:t>Amsterdam</a:t>
              </a:r>
            </a:p>
            <a:p>
              <a:r>
                <a:rPr lang="en-GB" b="1" dirty="0">
                  <a:solidFill>
                    <a:srgbClr val="FFFF00"/>
                  </a:solidFill>
                </a:rPr>
                <a:t>2018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6B40F7-6C0F-41AB-8DD3-537239310D41}"/>
              </a:ext>
            </a:extLst>
          </p:cNvPr>
          <p:cNvGrpSpPr/>
          <p:nvPr/>
        </p:nvGrpSpPr>
        <p:grpSpPr>
          <a:xfrm>
            <a:off x="7250527" y="1840278"/>
            <a:ext cx="979291" cy="1351709"/>
            <a:chOff x="7250527" y="1840278"/>
            <a:chExt cx="979291" cy="13517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7E323F-14CD-435F-9D57-7469C31F401B}"/>
                </a:ext>
              </a:extLst>
            </p:cNvPr>
            <p:cNvSpPr txBox="1"/>
            <p:nvPr/>
          </p:nvSpPr>
          <p:spPr>
            <a:xfrm>
              <a:off x="7250527" y="2545656"/>
              <a:ext cx="979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Dresden 2015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F363AB-A423-4350-8BFB-353F2A471BE0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V="1">
              <a:off x="7740173" y="1840278"/>
              <a:ext cx="181314" cy="70537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3CE49E9-519E-4181-91BB-10BD7467D8CC}"/>
              </a:ext>
            </a:extLst>
          </p:cNvPr>
          <p:cNvSpPr txBox="1"/>
          <p:nvPr/>
        </p:nvSpPr>
        <p:spPr>
          <a:xfrm>
            <a:off x="203259" y="2237880"/>
            <a:ext cx="2444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EMC Europe annual events</a:t>
            </a:r>
            <a:endParaRPr lang="en-GB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5DC4-C2BB-45E4-A946-BD031058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EMC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F0CF9-773D-4069-8A66-C3E64F97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organise international EMC conference with a </a:t>
            </a:r>
            <a:r>
              <a:rPr lang="en-GB" b="1" dirty="0"/>
              <a:t>high scientific level</a:t>
            </a:r>
          </a:p>
          <a:p>
            <a:endParaRPr lang="en-GB" dirty="0"/>
          </a:p>
          <a:p>
            <a:r>
              <a:rPr lang="en-GB" dirty="0"/>
              <a:t>To promote EMC research, innovation and international cooperation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96AB-767E-40B6-8D11-6D158DA2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E1C83-00FF-4BDB-B82D-09E0C92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5C637-E22B-40EE-AF74-29955BD515F3}"/>
              </a:ext>
            </a:extLst>
          </p:cNvPr>
          <p:cNvSpPr txBox="1"/>
          <p:nvPr/>
        </p:nvSpPr>
        <p:spPr>
          <a:xfrm>
            <a:off x="3581400" y="3052722"/>
            <a:ext cx="482516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This year: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/>
              <a:t>249 submitted papers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/>
              <a:t>Each reviewed by three reviewers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/>
              <a:t>214 accepted papers, 86%</a:t>
            </a:r>
          </a:p>
          <a:p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8901E-3ACC-45DF-AE21-630110DC013D}"/>
              </a:ext>
            </a:extLst>
          </p:cNvPr>
          <p:cNvSpPr txBox="1"/>
          <p:nvPr/>
        </p:nvSpPr>
        <p:spPr>
          <a:xfrm>
            <a:off x="3922986" y="3052722"/>
            <a:ext cx="36407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This year: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 smtClean="0"/>
              <a:t>714 participants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 smtClean="0"/>
              <a:t>80 </a:t>
            </a:r>
            <a:r>
              <a:rPr lang="en-GB" sz="2400" b="1" dirty="0"/>
              <a:t>registered students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n-GB" sz="2400" b="1" dirty="0"/>
              <a:t>Papers from 35 countries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167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animBg="1"/>
      <p:bldP spid="9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96AB-767E-40B6-8D11-6D158DA2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September,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E1C83-00FF-4BDB-B82D-09E0C92D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765DC4-C2BB-45E4-A946-BD0310586A85}"/>
              </a:ext>
            </a:extLst>
          </p:cNvPr>
          <p:cNvSpPr txBox="1">
            <a:spLocks/>
          </p:cNvSpPr>
          <p:nvPr/>
        </p:nvSpPr>
        <p:spPr>
          <a:xfrm>
            <a:off x="957775" y="890316"/>
            <a:ext cx="10515600" cy="936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Chairs of EMC Europe International Steering Committee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2F0CF9-773D-4069-8A66-C3E64F976019}"/>
              </a:ext>
            </a:extLst>
          </p:cNvPr>
          <p:cNvSpPr txBox="1">
            <a:spLocks/>
          </p:cNvSpPr>
          <p:nvPr/>
        </p:nvSpPr>
        <p:spPr>
          <a:xfrm>
            <a:off x="1358705" y="1827049"/>
            <a:ext cx="10515600" cy="474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Marcello D’Amore, </a:t>
            </a:r>
            <a:r>
              <a:rPr lang="en-GB" sz="2800" i="1" dirty="0" smtClean="0"/>
              <a:t>Italy</a:t>
            </a:r>
            <a:r>
              <a:rPr lang="en-GB" sz="2800" dirty="0" smtClean="0"/>
              <a:t>, 1994-2006</a:t>
            </a:r>
          </a:p>
          <a:p>
            <a:r>
              <a:rPr lang="en-GB" sz="2800" dirty="0" smtClean="0"/>
              <a:t>Johan </a:t>
            </a:r>
            <a:r>
              <a:rPr lang="en-GB" sz="2800" dirty="0" err="1" smtClean="0"/>
              <a:t>Catrysse</a:t>
            </a:r>
            <a:r>
              <a:rPr lang="en-GB" sz="2800" dirty="0"/>
              <a:t>, </a:t>
            </a:r>
            <a:r>
              <a:rPr lang="en-GB" sz="2800" i="1" dirty="0" smtClean="0"/>
              <a:t>Belgium</a:t>
            </a:r>
            <a:r>
              <a:rPr lang="en-GB" sz="2800" dirty="0" smtClean="0"/>
              <a:t>, 2006-2009</a:t>
            </a:r>
          </a:p>
          <a:p>
            <a:r>
              <a:rPr lang="en-GB" sz="2800" dirty="0" smtClean="0"/>
              <a:t>Jan </a:t>
            </a:r>
            <a:r>
              <a:rPr lang="en-GB" sz="2800" dirty="0" err="1" smtClean="0"/>
              <a:t>Luiken</a:t>
            </a:r>
            <a:r>
              <a:rPr lang="en-GB" sz="2800" dirty="0" smtClean="0"/>
              <a:t> </a:t>
            </a:r>
            <a:r>
              <a:rPr lang="en-GB" sz="2800" dirty="0" err="1" smtClean="0"/>
              <a:t>ter</a:t>
            </a:r>
            <a:r>
              <a:rPr lang="en-GB" sz="2800" dirty="0" smtClean="0"/>
              <a:t> </a:t>
            </a:r>
            <a:r>
              <a:rPr lang="en-GB" sz="2800" dirty="0" err="1" smtClean="0"/>
              <a:t>Haseborg</a:t>
            </a:r>
            <a:r>
              <a:rPr lang="en-GB" sz="2800" dirty="0" smtClean="0"/>
              <a:t>, </a:t>
            </a:r>
            <a:r>
              <a:rPr lang="en-GB" sz="2800" i="1" dirty="0" smtClean="0"/>
              <a:t>Germany</a:t>
            </a:r>
            <a:r>
              <a:rPr lang="en-GB" sz="2800" dirty="0" smtClean="0"/>
              <a:t>, 2009-2012</a:t>
            </a:r>
          </a:p>
          <a:p>
            <a:r>
              <a:rPr lang="en-GB" sz="2800" dirty="0" smtClean="0"/>
              <a:t>Mauro Feliziani, </a:t>
            </a:r>
            <a:r>
              <a:rPr lang="en-GB" sz="2800" i="1" dirty="0" smtClean="0"/>
              <a:t>Italy</a:t>
            </a:r>
            <a:r>
              <a:rPr lang="en-GB" sz="2800" dirty="0" smtClean="0"/>
              <a:t>, 2012-2015</a:t>
            </a:r>
          </a:p>
          <a:p>
            <a:r>
              <a:rPr lang="en-GB" sz="2800" dirty="0" smtClean="0"/>
              <a:t>Andy Marvin, </a:t>
            </a:r>
            <a:r>
              <a:rPr lang="en-GB" sz="2800" i="1" dirty="0" smtClean="0"/>
              <a:t>UK</a:t>
            </a:r>
            <a:r>
              <a:rPr lang="en-GB" sz="2800" dirty="0" smtClean="0"/>
              <a:t>, 2015-2018</a:t>
            </a:r>
          </a:p>
          <a:p>
            <a:r>
              <a:rPr lang="en-GB" sz="2800" dirty="0" smtClean="0"/>
              <a:t>Jan Carlsson, </a:t>
            </a:r>
            <a:r>
              <a:rPr lang="en-GB" sz="2800" i="1" dirty="0" smtClean="0"/>
              <a:t>Sweden</a:t>
            </a:r>
            <a:r>
              <a:rPr lang="en-GB" sz="2800" dirty="0" smtClean="0"/>
              <a:t>, 2018-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8072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C1E993-CBC3-46AB-9BA8-60265BDF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persons involved…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07045-D825-4947-86E1-72FC859C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organising committee</a:t>
            </a:r>
          </a:p>
          <a:p>
            <a:r>
              <a:rPr lang="en-GB" dirty="0"/>
              <a:t>Reviewers</a:t>
            </a:r>
          </a:p>
          <a:p>
            <a:r>
              <a:rPr lang="en-GB" dirty="0"/>
              <a:t>Authors</a:t>
            </a:r>
          </a:p>
          <a:p>
            <a:r>
              <a:rPr lang="en-GB" dirty="0"/>
              <a:t>Exhibitors</a:t>
            </a:r>
          </a:p>
          <a:p>
            <a:r>
              <a:rPr lang="en-GB" dirty="0"/>
              <a:t>Sponsors</a:t>
            </a:r>
          </a:p>
          <a:p>
            <a:r>
              <a:rPr lang="en-GB" dirty="0"/>
              <a:t>Delegates</a:t>
            </a:r>
          </a:p>
          <a:p>
            <a:r>
              <a:rPr lang="en-GB" dirty="0"/>
              <a:t>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EF64A-520B-4451-AAB9-9CEF0AF9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 September,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921D6-9DBE-4DF7-8EEB-EE9BBA3D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7E0C-D61A-46AE-A641-BA2358BFFC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240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Brief Hystory of EMC Europe</vt:lpstr>
      <vt:lpstr>Europe has a long tradition of bi-annual conferences</vt:lpstr>
      <vt:lpstr>In 2010… </vt:lpstr>
      <vt:lpstr>Presentazione standard di PowerPoint</vt:lpstr>
      <vt:lpstr>Aim of EMC Europe</vt:lpstr>
      <vt:lpstr>Presentazione standard di PowerPoint</vt:lpstr>
      <vt:lpstr>Many persons involved…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 Europe 2019, Barcelona</dc:title>
  <dc:creator>Jan Carlsson</dc:creator>
  <cp:lastModifiedBy>Mauro</cp:lastModifiedBy>
  <cp:revision>5</cp:revision>
  <dcterms:created xsi:type="dcterms:W3CDTF">2019-08-28T11:22:47Z</dcterms:created>
  <dcterms:modified xsi:type="dcterms:W3CDTF">2019-09-19T19:06:20Z</dcterms:modified>
</cp:coreProperties>
</file>